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diagrams/data1.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ata2.xml" ContentType="application/vnd.openxmlformats-officedocument.drawingml.diagramData+xml"/>
  <Override PartName="/ppt/presentation.xml" ContentType="application/vnd.openxmlformats-officedocument.presentationml.presentation.main+xml"/>
  <Override PartName="/ppt/slides/slide1.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32.xml" ContentType="application/vnd.openxmlformats-officedocument.presentationml.slide+xml"/>
  <Override PartName="/ppt/slides/slide17.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Layouts/slideLayout5.xml" ContentType="application/vnd.openxmlformats-officedocument.presentationml.slideLayout+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notesSlides/notesSlide4.xml" ContentType="application/vnd.openxmlformats-officedocument.presentationml.notesSlide+xml"/>
  <Override PartName="/ppt/slideLayouts/slideLayout2.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notesSlides/notesSlide5.xml" ContentType="application/vnd.openxmlformats-officedocument.presentationml.notesSlide+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3.xml" ContentType="application/vnd.openxmlformats-officedocument.presentationml.notesSlide+xml"/>
  <Override PartName="/ppt/slideLayouts/slideLayout1.xml" ContentType="application/vnd.openxmlformats-officedocument.presentationml.slideLayout+xml"/>
  <Override PartName="/ppt/slideLayouts/slideLayout4.xml" ContentType="application/vnd.openxmlformats-officedocument.presentationml.slideLayout+xml"/>
  <Override PartName="/ppt/slideLayouts/slideLayout21.xml" ContentType="application/vnd.openxmlformats-officedocument.presentationml.slideLayout+xml"/>
  <Override PartName="/ppt/slideLayouts/slideLayout23.xml" ContentType="application/vnd.openxmlformats-officedocument.presentationml.slideLayout+xml"/>
  <Override PartName="/ppt/slideLayouts/slideLayout19.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notesSlides/notesSlide8.xml" ContentType="application/vnd.openxmlformats-officedocument.presentationml.notesSlide+xml"/>
  <Override PartName="/ppt/slideLayouts/slideLayout20.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8.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diagrams/quickStyle6.xml" ContentType="application/vnd.openxmlformats-officedocument.drawingml.diagramStyle+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layout1.xml" ContentType="application/vnd.openxmlformats-officedocument.drawingml.diagram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diagrams/quickStyle2.xml" ContentType="application/vnd.openxmlformats-officedocument.drawingml.diagramStyle+xml"/>
  <Override PartName="/ppt/diagrams/layout6.xml" ContentType="application/vnd.openxmlformats-officedocument.drawingml.diagramLayout+xml"/>
  <Override PartName="/ppt/diagrams/drawing9.xml" ContentType="application/vnd.ms-office.drawingml.diagramDrawing+xml"/>
  <Override PartName="/ppt/diagrams/colors9.xml" ContentType="application/vnd.openxmlformats-officedocument.drawingml.diagramColors+xml"/>
  <Override PartName="/ppt/diagrams/quickStyle9.xml" ContentType="application/vnd.openxmlformats-officedocument.drawingml.diagramStyle+xml"/>
  <Override PartName="/ppt/diagrams/layout9.xml" ContentType="application/vnd.openxmlformats-officedocument.drawingml.diagramLayout+xml"/>
  <Override PartName="/ppt/handoutMasters/handoutMaster1.xml" ContentType="application/vnd.openxmlformats-officedocument.presentationml.handoutMaster+xml"/>
  <Override PartName="/ppt/diagrams/quickStyle7.xml" ContentType="application/vnd.openxmlformats-officedocument.drawingml.diagramStyle+xml"/>
  <Override PartName="/ppt/diagrams/layout7.xml" ContentType="application/vnd.openxmlformats-officedocument.drawingml.diagramLayout+xml"/>
  <Override PartName="/ppt/diagrams/drawing6.xml" ContentType="application/vnd.ms-office.drawingml.diagramDrawing+xml"/>
  <Override PartName="/ppt/diagrams/colors6.xml" ContentType="application/vnd.openxmlformats-officedocument.drawingml.diagramColors+xml"/>
  <Override PartName="/ppt/diagrams/colors7.xml" ContentType="application/vnd.openxmlformats-officedocument.drawingml.diagramColors+xml"/>
  <Override PartName="/ppt/diagrams/drawing7.xml" ContentType="application/vnd.ms-office.drawingml.diagramDrawing+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layout2.xml" ContentType="application/vnd.openxmlformats-officedocument.drawingml.diagramLayout+xml"/>
  <Override PartName="/ppt/diagrams/colors4.xml" ContentType="application/vnd.openxmlformats-officedocument.drawingml.diagramColors+xml"/>
  <Override PartName="/ppt/diagrams/quickStyle4.xml" ContentType="application/vnd.openxmlformats-officedocument.drawingml.diagramStyle+xml"/>
  <Override PartName="/ppt/diagrams/layout4.xml" ContentType="application/vnd.openxmlformats-officedocument.drawingml.diagramLayout+xml"/>
  <Override PartName="/ppt/diagrams/drawing3.xml" ContentType="application/vnd.ms-office.drawingml.diagramDrawing+xml"/>
  <Override PartName="/ppt/diagrams/colors3.xml" ContentType="application/vnd.openxmlformats-officedocument.drawingml.diagramColors+xml"/>
  <Override PartName="/ppt/diagrams/quickStyle3.xml" ContentType="application/vnd.openxmlformats-officedocument.drawingml.diagramStyle+xml"/>
  <Override PartName="/ppt/diagrams/layout3.xml" ContentType="application/vnd.openxmlformats-officedocument.drawingml.diagramLayout+xml"/>
  <Override PartName="/ppt/diagrams/drawing2.xml" ContentType="application/vnd.ms-office.drawingml.diagramDrawing+xml"/>
  <Override PartName="/ppt/diagrams/colors2.xml" ContentType="application/vnd.openxmlformats-officedocument.drawingml.diagramColors+xml"/>
  <Override PartName="/ppt/diagrams/drawing4.xml" ContentType="application/vnd.ms-office.drawingml.diagramDrawing+xml"/>
  <Override PartName="/ppt/diagrams/layout5.xml" ContentType="application/vnd.openxmlformats-officedocument.drawingml.diagramLayout+xml"/>
  <Override PartName="/ppt/notesMasters/notesMaster1.xml" ContentType="application/vnd.openxmlformats-officedocument.presentationml.notesMaster+xml"/>
  <Override PartName="/ppt/diagrams/quickStyle5.xml" ContentType="application/vnd.openxmlformats-officedocument.drawingml.diagramStyle+xml"/>
  <Override PartName="/ppt/theme/theme1.xml" ContentType="application/vnd.openxmlformats-officedocument.theme+xml"/>
  <Override PartName="/ppt/diagrams/colors5.xml" ContentType="application/vnd.openxmlformats-officedocument.drawingml.diagramColors+xml"/>
  <Override PartName="/ppt/diagrams/drawing5.xml" ContentType="application/vnd.ms-office.drawingml.diagramDrawing+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843" r:id="rId1"/>
    <p:sldMasterId id="2147483863" r:id="rId2"/>
  </p:sldMasterIdLst>
  <p:notesMasterIdLst>
    <p:notesMasterId r:id="rId35"/>
  </p:notesMasterIdLst>
  <p:handoutMasterIdLst>
    <p:handoutMasterId r:id="rId36"/>
  </p:handoutMasterIdLst>
  <p:sldIdLst>
    <p:sldId id="269" r:id="rId3"/>
    <p:sldId id="326" r:id="rId4"/>
    <p:sldId id="327" r:id="rId5"/>
    <p:sldId id="272" r:id="rId6"/>
    <p:sldId id="333" r:id="rId7"/>
    <p:sldId id="274" r:id="rId8"/>
    <p:sldId id="328" r:id="rId9"/>
    <p:sldId id="329" r:id="rId10"/>
    <p:sldId id="312" r:id="rId11"/>
    <p:sldId id="313" r:id="rId12"/>
    <p:sldId id="314" r:id="rId13"/>
    <p:sldId id="315" r:id="rId14"/>
    <p:sldId id="330" r:id="rId15"/>
    <p:sldId id="316" r:id="rId16"/>
    <p:sldId id="317" r:id="rId17"/>
    <p:sldId id="318" r:id="rId18"/>
    <p:sldId id="319" r:id="rId19"/>
    <p:sldId id="320" r:id="rId20"/>
    <p:sldId id="321" r:id="rId21"/>
    <p:sldId id="322" r:id="rId22"/>
    <p:sldId id="323" r:id="rId23"/>
    <p:sldId id="331" r:id="rId24"/>
    <p:sldId id="303" r:id="rId25"/>
    <p:sldId id="304" r:id="rId26"/>
    <p:sldId id="332" r:id="rId27"/>
    <p:sldId id="306" r:id="rId28"/>
    <p:sldId id="307" r:id="rId29"/>
    <p:sldId id="308" r:id="rId30"/>
    <p:sldId id="309" r:id="rId31"/>
    <p:sldId id="310" r:id="rId32"/>
    <p:sldId id="311" r:id="rId33"/>
    <p:sldId id="280" r:id="rId34"/>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7">
          <p15:clr>
            <a:srgbClr val="A4A3A4"/>
          </p15:clr>
        </p15:guide>
        <p15:guide id="2" orient="horz" pos="4171">
          <p15:clr>
            <a:srgbClr val="A4A3A4"/>
          </p15:clr>
        </p15:guide>
        <p15:guide id="3" orient="horz" pos="2307">
          <p15:clr>
            <a:srgbClr val="A4A3A4"/>
          </p15:clr>
        </p15:guide>
        <p15:guide id="4" orient="horz" pos="3565">
          <p15:clr>
            <a:srgbClr val="A4A3A4"/>
          </p15:clr>
        </p15:guide>
        <p15:guide id="5" orient="horz" pos="3624">
          <p15:clr>
            <a:srgbClr val="A4A3A4"/>
          </p15:clr>
        </p15:guide>
        <p15:guide id="6" orient="horz" pos="912">
          <p15:clr>
            <a:srgbClr val="A4A3A4"/>
          </p15:clr>
        </p15:guide>
        <p15:guide id="7" orient="horz" pos="1057">
          <p15:clr>
            <a:srgbClr val="A4A3A4"/>
          </p15:clr>
        </p15:guide>
        <p15:guide id="8" orient="horz" pos="2375">
          <p15:clr>
            <a:srgbClr val="A4A3A4"/>
          </p15:clr>
        </p15:guide>
        <p15:guide id="9" orient="horz" pos="1114">
          <p15:clr>
            <a:srgbClr val="A4A3A4"/>
          </p15:clr>
        </p15:guide>
        <p15:guide id="10" pos="3806">
          <p15:clr>
            <a:srgbClr val="A4A3A4"/>
          </p15:clr>
        </p15:guide>
        <p15:guide id="11" pos="2557">
          <p15:clr>
            <a:srgbClr val="A4A3A4"/>
          </p15:clr>
        </p15:guide>
        <p15:guide id="12" pos="128">
          <p15:clr>
            <a:srgbClr val="A4A3A4"/>
          </p15:clr>
        </p15:guide>
        <p15:guide id="13" pos="6301">
          <p15:clr>
            <a:srgbClr val="A4A3A4"/>
          </p15:clr>
        </p15:guide>
        <p15:guide id="14" pos="1312">
          <p15:clr>
            <a:srgbClr val="A4A3A4"/>
          </p15:clr>
        </p15:guide>
        <p15:guide id="15" pos="5123">
          <p15:clr>
            <a:srgbClr val="A4A3A4"/>
          </p15:clr>
        </p15:guide>
        <p15:guide id="16" pos="1379">
          <p15:clr>
            <a:srgbClr val="A4A3A4"/>
          </p15:clr>
        </p15:guide>
        <p15:guide id="17" pos="2626">
          <p15:clr>
            <a:srgbClr val="A4A3A4"/>
          </p15:clr>
        </p15:guide>
        <p15:guide id="18" pos="3882">
          <p15:clr>
            <a:srgbClr val="A4A3A4"/>
          </p15:clr>
        </p15:guide>
        <p15:guide id="19" pos="5056">
          <p15:clr>
            <a:srgbClr val="A4A3A4"/>
          </p15:clr>
        </p15:guide>
        <p15:guide id="20" pos="6368">
          <p15:clr>
            <a:srgbClr val="A4A3A4"/>
          </p15:clr>
        </p15:guide>
        <p15:guide id="21" pos="7548">
          <p15:clr>
            <a:srgbClr val="A4A3A4"/>
          </p15:clr>
        </p15:guide>
        <p15:guide id="22" pos="32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2050"/>
    <a:srgbClr val="4668C5"/>
    <a:srgbClr val="007233"/>
    <a:srgbClr val="292929"/>
    <a:srgbClr val="83B800"/>
    <a:srgbClr val="FBFBFB"/>
    <a:srgbClr val="EE8200"/>
    <a:srgbClr val="F28500"/>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91" autoAdjust="0"/>
    <p:restoredTop sz="62633" autoAdjust="0"/>
  </p:normalViewPr>
  <p:slideViewPr>
    <p:cSldViewPr snapToGrid="0">
      <p:cViewPr varScale="1">
        <p:scale>
          <a:sx n="92" d="100"/>
          <a:sy n="92" d="100"/>
        </p:scale>
        <p:origin x="68" y="244"/>
      </p:cViewPr>
      <p:guideLst>
        <p:guide orient="horz" pos="147"/>
        <p:guide orient="horz" pos="4171"/>
        <p:guide orient="horz" pos="2307"/>
        <p:guide orient="horz" pos="3565"/>
        <p:guide orient="horz" pos="3624"/>
        <p:guide orient="horz" pos="912"/>
        <p:guide orient="horz" pos="1057"/>
        <p:guide orient="horz" pos="2375"/>
        <p:guide orient="horz" pos="1114"/>
        <p:guide pos="3806"/>
        <p:guide pos="2557"/>
        <p:guide pos="128"/>
        <p:guide pos="6301"/>
        <p:guide pos="1312"/>
        <p:guide pos="5123"/>
        <p:guide pos="1379"/>
        <p:guide pos="2626"/>
        <p:guide pos="3882"/>
        <p:guide pos="5056"/>
        <p:guide pos="6368"/>
        <p:guide pos="7548"/>
        <p:guide pos="328"/>
      </p:guideLst>
    </p:cSldViewPr>
  </p:slideViewPr>
  <p:outlineViewPr>
    <p:cViewPr>
      <p:scale>
        <a:sx n="33" d="100"/>
        <a:sy n="33" d="100"/>
      </p:scale>
      <p:origin x="0" y="0"/>
    </p:cViewPr>
  </p:outlineViewPr>
  <p:notesTextViewPr>
    <p:cViewPr>
      <p:scale>
        <a:sx n="3" d="2"/>
        <a:sy n="3" d="2"/>
      </p:scale>
      <p:origin x="0" y="0"/>
    </p:cViewPr>
  </p:notesTextViewPr>
  <p:sorterViewPr>
    <p:cViewPr>
      <p:scale>
        <a:sx n="40" d="100"/>
        <a:sy n="40" d="100"/>
      </p:scale>
      <p:origin x="0" y="0"/>
    </p:cViewPr>
  </p:sorterViewPr>
  <p:notesViewPr>
    <p:cSldViewPr snapToGrid="0" showGuides="1">
      <p:cViewPr varScale="1">
        <p:scale>
          <a:sx n="56" d="100"/>
          <a:sy n="56" d="100"/>
        </p:scale>
        <p:origin x="-2238"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customXml" Target="../customXml/item2.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43" Type="http://schemas.openxmlformats.org/officeDocument/2006/relationships/customXml" Target="../customXml/item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29187F-48AA-4379-9EE7-D006768E329D}"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035A775B-6EAE-4A57-938F-C24F04ADD779}">
      <dgm:prSet custT="1"/>
      <dgm:spPr/>
      <dgm:t>
        <a:bodyPr/>
        <a:lstStyle/>
        <a:p>
          <a:pPr rtl="0"/>
          <a:r>
            <a:rPr lang="en-US" sz="2800" b="0" dirty="0" smtClean="0"/>
            <a:t>Autonomous</a:t>
          </a:r>
          <a:endParaRPr lang="en-US" sz="2800" b="0" dirty="0"/>
        </a:p>
      </dgm:t>
    </dgm:pt>
    <dgm:pt modelId="{B55B206C-A1B5-4925-B413-431068375E46}" type="parTrans" cxnId="{B56A856C-8355-469A-AF79-8FB4638918A5}">
      <dgm:prSet/>
      <dgm:spPr/>
      <dgm:t>
        <a:bodyPr/>
        <a:lstStyle/>
        <a:p>
          <a:endParaRPr lang="en-US" sz="1600"/>
        </a:p>
      </dgm:t>
    </dgm:pt>
    <dgm:pt modelId="{2ADE49EB-DE20-4258-B75A-F6059132D59F}" type="sibTrans" cxnId="{B56A856C-8355-469A-AF79-8FB4638918A5}">
      <dgm:prSet/>
      <dgm:spPr/>
      <dgm:t>
        <a:bodyPr/>
        <a:lstStyle/>
        <a:p>
          <a:endParaRPr lang="en-US" sz="1600"/>
        </a:p>
      </dgm:t>
    </dgm:pt>
    <dgm:pt modelId="{2EAA70C7-3D58-442C-82A4-229ECBD5166D}">
      <dgm:prSet custT="1"/>
      <dgm:spPr/>
      <dgm:t>
        <a:bodyPr/>
        <a:lstStyle/>
        <a:p>
          <a:pPr rtl="0"/>
          <a:r>
            <a:rPr lang="en-US" sz="2800" b="0" dirty="0" smtClean="0"/>
            <a:t>Isolated</a:t>
          </a:r>
          <a:endParaRPr lang="en-US" sz="4800" b="0" dirty="0"/>
        </a:p>
      </dgm:t>
    </dgm:pt>
    <dgm:pt modelId="{9E88E6F2-9F26-4780-A3DB-1DFBE05A6B27}" type="parTrans" cxnId="{7A51ED02-2740-4B99-970D-1AAFB0F5F7F7}">
      <dgm:prSet/>
      <dgm:spPr/>
      <dgm:t>
        <a:bodyPr/>
        <a:lstStyle/>
        <a:p>
          <a:endParaRPr lang="en-US" sz="1600"/>
        </a:p>
      </dgm:t>
    </dgm:pt>
    <dgm:pt modelId="{5B1A8971-080D-4989-96CE-748ECB122877}" type="sibTrans" cxnId="{7A51ED02-2740-4B99-970D-1AAFB0F5F7F7}">
      <dgm:prSet/>
      <dgm:spPr/>
      <dgm:t>
        <a:bodyPr/>
        <a:lstStyle/>
        <a:p>
          <a:endParaRPr lang="en-US" sz="1600"/>
        </a:p>
      </dgm:t>
    </dgm:pt>
    <dgm:pt modelId="{FA8CD75C-A610-43EF-AED5-7A8947C28DE1}">
      <dgm:prSet custT="1"/>
      <dgm:spPr/>
      <dgm:t>
        <a:bodyPr/>
        <a:lstStyle/>
        <a:p>
          <a:pPr rtl="0"/>
          <a:r>
            <a:rPr lang="en-US" sz="2800" b="0" dirty="0" smtClean="0"/>
            <a:t>Elastic</a:t>
          </a:r>
          <a:endParaRPr lang="en-US" sz="4800" b="0" dirty="0"/>
        </a:p>
      </dgm:t>
    </dgm:pt>
    <dgm:pt modelId="{338766D6-B544-4339-BD6E-2944C969EAE5}" type="parTrans" cxnId="{0D229D33-16CD-4477-93E7-42B575739660}">
      <dgm:prSet/>
      <dgm:spPr/>
      <dgm:t>
        <a:bodyPr/>
        <a:lstStyle/>
        <a:p>
          <a:endParaRPr lang="en-US" sz="1600"/>
        </a:p>
      </dgm:t>
    </dgm:pt>
    <dgm:pt modelId="{5FD8B41C-7A72-48D9-9EA3-FEDD46996E88}" type="sibTrans" cxnId="{0D229D33-16CD-4477-93E7-42B575739660}">
      <dgm:prSet/>
      <dgm:spPr/>
      <dgm:t>
        <a:bodyPr/>
        <a:lstStyle/>
        <a:p>
          <a:endParaRPr lang="en-US" sz="1600"/>
        </a:p>
      </dgm:t>
    </dgm:pt>
    <dgm:pt modelId="{474F4471-FB13-400D-A8C1-412F25502599}">
      <dgm:prSet custT="1"/>
      <dgm:spPr/>
      <dgm:t>
        <a:bodyPr/>
        <a:lstStyle/>
        <a:p>
          <a:pPr rtl="0"/>
          <a:r>
            <a:rPr lang="en-US" sz="2800" b="0" dirty="0" smtClean="0"/>
            <a:t>Resilient</a:t>
          </a:r>
          <a:endParaRPr lang="en-US" sz="4800" b="0" dirty="0"/>
        </a:p>
      </dgm:t>
    </dgm:pt>
    <dgm:pt modelId="{32E70121-ACCE-4495-9E92-A1F56967504F}" type="parTrans" cxnId="{55C40E41-77B5-4D6B-97D1-026CA7666D5C}">
      <dgm:prSet/>
      <dgm:spPr/>
      <dgm:t>
        <a:bodyPr/>
        <a:lstStyle/>
        <a:p>
          <a:endParaRPr lang="en-US" sz="1600"/>
        </a:p>
      </dgm:t>
    </dgm:pt>
    <dgm:pt modelId="{00E5F4D4-AAE7-489A-841F-C7CC43933DF5}" type="sibTrans" cxnId="{55C40E41-77B5-4D6B-97D1-026CA7666D5C}">
      <dgm:prSet/>
      <dgm:spPr/>
      <dgm:t>
        <a:bodyPr/>
        <a:lstStyle/>
        <a:p>
          <a:endParaRPr lang="en-US" sz="1600"/>
        </a:p>
      </dgm:t>
    </dgm:pt>
    <dgm:pt modelId="{3D390DA6-8BCF-4267-B008-8F178843C24C}">
      <dgm:prSet custT="1"/>
      <dgm:spPr/>
      <dgm:t>
        <a:bodyPr/>
        <a:lstStyle/>
        <a:p>
          <a:pPr rtl="0"/>
          <a:r>
            <a:rPr lang="en-US" sz="2800" b="0" dirty="0" smtClean="0"/>
            <a:t>Responsive</a:t>
          </a:r>
          <a:endParaRPr lang="en-US" sz="4800" b="0" dirty="0"/>
        </a:p>
      </dgm:t>
    </dgm:pt>
    <dgm:pt modelId="{CBBD8DB8-80F8-4BFE-8FF9-99D7FC921EAB}" type="parTrans" cxnId="{F86A47A3-E246-4CEF-ABB1-2C55AAFF770A}">
      <dgm:prSet/>
      <dgm:spPr/>
      <dgm:t>
        <a:bodyPr/>
        <a:lstStyle/>
        <a:p>
          <a:endParaRPr lang="en-US" sz="1600"/>
        </a:p>
      </dgm:t>
    </dgm:pt>
    <dgm:pt modelId="{919E5850-53B8-4D03-A6D0-27F73325F629}" type="sibTrans" cxnId="{F86A47A3-E246-4CEF-ABB1-2C55AAFF770A}">
      <dgm:prSet/>
      <dgm:spPr/>
      <dgm:t>
        <a:bodyPr/>
        <a:lstStyle/>
        <a:p>
          <a:endParaRPr lang="en-US" sz="1600"/>
        </a:p>
      </dgm:t>
    </dgm:pt>
    <dgm:pt modelId="{72ADEA6D-A9D1-46F2-8781-EE836211AE32}">
      <dgm:prSet custT="1"/>
      <dgm:spPr/>
      <dgm:t>
        <a:bodyPr/>
        <a:lstStyle/>
        <a:p>
          <a:pPr rtl="0"/>
          <a:r>
            <a:rPr lang="en-US" sz="1800" dirty="0" smtClean="0"/>
            <a:t>A microservice is a self-contained unit of functionality with loosely coupled dependencies on other services. </a:t>
          </a:r>
          <a:endParaRPr lang="en-US" sz="1800" dirty="0"/>
        </a:p>
      </dgm:t>
    </dgm:pt>
    <dgm:pt modelId="{7530D011-3C85-4F9E-880A-3FED4EDFA1CA}" type="parTrans" cxnId="{FAD564C2-645C-4F7C-8482-1CD4E966150C}">
      <dgm:prSet/>
      <dgm:spPr/>
      <dgm:t>
        <a:bodyPr/>
        <a:lstStyle/>
        <a:p>
          <a:endParaRPr lang="en-US" sz="1600"/>
        </a:p>
      </dgm:t>
    </dgm:pt>
    <dgm:pt modelId="{E2529332-53E9-4B08-96C6-213F5A852B5D}" type="sibTrans" cxnId="{FAD564C2-645C-4F7C-8482-1CD4E966150C}">
      <dgm:prSet/>
      <dgm:spPr/>
      <dgm:t>
        <a:bodyPr/>
        <a:lstStyle/>
        <a:p>
          <a:endParaRPr lang="en-US" sz="1600"/>
        </a:p>
      </dgm:t>
    </dgm:pt>
    <dgm:pt modelId="{DD8A3E28-4EF9-443D-8E8A-62DBA4019963}">
      <dgm:prSet custT="1"/>
      <dgm:spPr/>
      <dgm:t>
        <a:bodyPr/>
        <a:lstStyle/>
        <a:p>
          <a:pPr rtl="0"/>
          <a:r>
            <a:rPr lang="en-US" sz="1800" dirty="0" smtClean="0"/>
            <a:t>A microservice is a unit of deployment that can be modified, tested and deployed as a unit without impacting other areas of a solution</a:t>
          </a:r>
          <a:endParaRPr lang="en-US" sz="1800" dirty="0"/>
        </a:p>
      </dgm:t>
    </dgm:pt>
    <dgm:pt modelId="{7420292E-3C44-4FE6-9C44-4FD63F032B5A}" type="parTrans" cxnId="{C117726D-9168-488C-8852-8338803F6F32}">
      <dgm:prSet/>
      <dgm:spPr/>
      <dgm:t>
        <a:bodyPr/>
        <a:lstStyle/>
        <a:p>
          <a:endParaRPr lang="en-US" sz="1600"/>
        </a:p>
      </dgm:t>
    </dgm:pt>
    <dgm:pt modelId="{25D257B8-08CA-4BE1-A8FE-96895222EE57}" type="sibTrans" cxnId="{C117726D-9168-488C-8852-8338803F6F32}">
      <dgm:prSet/>
      <dgm:spPr/>
      <dgm:t>
        <a:bodyPr/>
        <a:lstStyle/>
        <a:p>
          <a:endParaRPr lang="en-US" sz="1600"/>
        </a:p>
      </dgm:t>
    </dgm:pt>
    <dgm:pt modelId="{C23A993E-4A33-43E8-8B63-35E33CFF75BC}">
      <dgm:prSet custT="1"/>
      <dgm:spPr/>
      <dgm:t>
        <a:bodyPr/>
        <a:lstStyle/>
        <a:p>
          <a:pPr rtl="0"/>
          <a:r>
            <a:rPr lang="en-US" sz="1800" dirty="0" smtClean="0"/>
            <a:t>A microservice can be stateful or stateless and can be scaled independently of other services</a:t>
          </a:r>
          <a:endParaRPr lang="en-US" sz="1800" dirty="0"/>
        </a:p>
      </dgm:t>
    </dgm:pt>
    <dgm:pt modelId="{040C00A1-6535-4C17-B026-268331A1BFE7}" type="parTrans" cxnId="{728220F0-527A-4029-A947-DC5FAA91A04F}">
      <dgm:prSet/>
      <dgm:spPr/>
      <dgm:t>
        <a:bodyPr/>
        <a:lstStyle/>
        <a:p>
          <a:endParaRPr lang="en-US" sz="1600"/>
        </a:p>
      </dgm:t>
    </dgm:pt>
    <dgm:pt modelId="{1749E1A8-2B84-42D4-A5A0-C0AA10096741}" type="sibTrans" cxnId="{728220F0-527A-4029-A947-DC5FAA91A04F}">
      <dgm:prSet/>
      <dgm:spPr/>
      <dgm:t>
        <a:bodyPr/>
        <a:lstStyle/>
        <a:p>
          <a:endParaRPr lang="en-US" sz="1600"/>
        </a:p>
      </dgm:t>
    </dgm:pt>
    <dgm:pt modelId="{E5B4F2B7-FF55-44E5-A534-F61472C4D652}">
      <dgm:prSet custT="1"/>
      <dgm:spPr/>
      <dgm:t>
        <a:bodyPr/>
        <a:lstStyle/>
        <a:p>
          <a:pPr rtl="0"/>
          <a:r>
            <a:rPr lang="en-US" sz="1800" dirty="0" smtClean="0"/>
            <a:t>A microservice is fault tolerant and highly available </a:t>
          </a:r>
          <a:endParaRPr lang="en-US" sz="1800" dirty="0"/>
        </a:p>
      </dgm:t>
    </dgm:pt>
    <dgm:pt modelId="{27770A2B-6F8F-4FBD-B276-62872AE420AE}" type="parTrans" cxnId="{1D118AEB-9461-4C36-B1FC-1E980D5B9512}">
      <dgm:prSet/>
      <dgm:spPr/>
      <dgm:t>
        <a:bodyPr/>
        <a:lstStyle/>
        <a:p>
          <a:endParaRPr lang="en-US" sz="1600"/>
        </a:p>
      </dgm:t>
    </dgm:pt>
    <dgm:pt modelId="{2D8AE7CF-4CB9-4053-8CD4-29A5C5FDC0A2}" type="sibTrans" cxnId="{1D118AEB-9461-4C36-B1FC-1E980D5B9512}">
      <dgm:prSet/>
      <dgm:spPr/>
      <dgm:t>
        <a:bodyPr/>
        <a:lstStyle/>
        <a:p>
          <a:endParaRPr lang="en-US" sz="1600"/>
        </a:p>
      </dgm:t>
    </dgm:pt>
    <dgm:pt modelId="{511214DF-C690-4D1E-A039-7F367AE88330}">
      <dgm:prSet custT="1"/>
      <dgm:spPr/>
      <dgm:t>
        <a:bodyPr/>
        <a:lstStyle/>
        <a:p>
          <a:pPr rtl="0"/>
          <a:r>
            <a:rPr lang="en-US" sz="1800" dirty="0" smtClean="0"/>
            <a:t>A microservice responds to request in a reasonable amount of time</a:t>
          </a:r>
          <a:endParaRPr lang="en-US" sz="1800" dirty="0"/>
        </a:p>
      </dgm:t>
    </dgm:pt>
    <dgm:pt modelId="{E1A1FAA0-2A14-44B0-9AA3-D49A4C5F080C}" type="parTrans" cxnId="{6505672B-01FE-499A-99BE-DD3E8AFB3682}">
      <dgm:prSet/>
      <dgm:spPr/>
      <dgm:t>
        <a:bodyPr/>
        <a:lstStyle/>
        <a:p>
          <a:endParaRPr lang="en-US" sz="1600"/>
        </a:p>
      </dgm:t>
    </dgm:pt>
    <dgm:pt modelId="{3965DDE7-1F93-45E9-83D8-1A11B225F9F6}" type="sibTrans" cxnId="{6505672B-01FE-499A-99BE-DD3E8AFB3682}">
      <dgm:prSet/>
      <dgm:spPr/>
      <dgm:t>
        <a:bodyPr/>
        <a:lstStyle/>
        <a:p>
          <a:endParaRPr lang="en-US" sz="1600"/>
        </a:p>
      </dgm:t>
    </dgm:pt>
    <dgm:pt modelId="{747E8626-71CA-4285-85F5-B37EE5A14B23}" type="pres">
      <dgm:prSet presAssocID="{2629187F-48AA-4379-9EE7-D006768E329D}" presName="Name0" presStyleCnt="0">
        <dgm:presLayoutVars>
          <dgm:dir/>
          <dgm:animLvl val="lvl"/>
          <dgm:resizeHandles val="exact"/>
        </dgm:presLayoutVars>
      </dgm:prSet>
      <dgm:spPr/>
      <dgm:t>
        <a:bodyPr/>
        <a:lstStyle/>
        <a:p>
          <a:endParaRPr lang="en-US"/>
        </a:p>
      </dgm:t>
    </dgm:pt>
    <dgm:pt modelId="{E2E5054B-BD99-45A3-A3FC-73FC3BA7A898}" type="pres">
      <dgm:prSet presAssocID="{035A775B-6EAE-4A57-938F-C24F04ADD779}" presName="linNode" presStyleCnt="0"/>
      <dgm:spPr/>
      <dgm:t>
        <a:bodyPr/>
        <a:lstStyle/>
        <a:p>
          <a:endParaRPr lang="en-US"/>
        </a:p>
      </dgm:t>
    </dgm:pt>
    <dgm:pt modelId="{13DB3C9D-EE49-4788-B29F-D81CCED647FC}" type="pres">
      <dgm:prSet presAssocID="{035A775B-6EAE-4A57-938F-C24F04ADD779}" presName="parentText" presStyleLbl="node1" presStyleIdx="0" presStyleCnt="5" custLinFactNeighborY="1384">
        <dgm:presLayoutVars>
          <dgm:chMax val="1"/>
          <dgm:bulletEnabled val="1"/>
        </dgm:presLayoutVars>
      </dgm:prSet>
      <dgm:spPr/>
      <dgm:t>
        <a:bodyPr/>
        <a:lstStyle/>
        <a:p>
          <a:endParaRPr lang="en-US"/>
        </a:p>
      </dgm:t>
    </dgm:pt>
    <dgm:pt modelId="{01980DAB-878F-4744-B5CF-C8B12384031E}" type="pres">
      <dgm:prSet presAssocID="{035A775B-6EAE-4A57-938F-C24F04ADD779}" presName="descendantText" presStyleLbl="alignAccFollowNode1" presStyleIdx="0" presStyleCnt="5">
        <dgm:presLayoutVars>
          <dgm:bulletEnabled val="1"/>
        </dgm:presLayoutVars>
      </dgm:prSet>
      <dgm:spPr/>
      <dgm:t>
        <a:bodyPr/>
        <a:lstStyle/>
        <a:p>
          <a:endParaRPr lang="en-US"/>
        </a:p>
      </dgm:t>
    </dgm:pt>
    <dgm:pt modelId="{37CE9FE0-BB4C-4A29-99CA-1E6DC7E0956E}" type="pres">
      <dgm:prSet presAssocID="{2ADE49EB-DE20-4258-B75A-F6059132D59F}" presName="sp" presStyleCnt="0"/>
      <dgm:spPr/>
      <dgm:t>
        <a:bodyPr/>
        <a:lstStyle/>
        <a:p>
          <a:endParaRPr lang="en-US"/>
        </a:p>
      </dgm:t>
    </dgm:pt>
    <dgm:pt modelId="{62CDDFD7-DB90-4CDC-8622-23A42702FF6A}" type="pres">
      <dgm:prSet presAssocID="{2EAA70C7-3D58-442C-82A4-229ECBD5166D}" presName="linNode" presStyleCnt="0"/>
      <dgm:spPr/>
      <dgm:t>
        <a:bodyPr/>
        <a:lstStyle/>
        <a:p>
          <a:endParaRPr lang="en-US"/>
        </a:p>
      </dgm:t>
    </dgm:pt>
    <dgm:pt modelId="{4C2FB14A-DDF7-49F4-ADEE-3EFB1432C96F}" type="pres">
      <dgm:prSet presAssocID="{2EAA70C7-3D58-442C-82A4-229ECBD5166D}" presName="parentText" presStyleLbl="node1" presStyleIdx="1" presStyleCnt="5">
        <dgm:presLayoutVars>
          <dgm:chMax val="1"/>
          <dgm:bulletEnabled val="1"/>
        </dgm:presLayoutVars>
      </dgm:prSet>
      <dgm:spPr/>
      <dgm:t>
        <a:bodyPr/>
        <a:lstStyle/>
        <a:p>
          <a:endParaRPr lang="en-US"/>
        </a:p>
      </dgm:t>
    </dgm:pt>
    <dgm:pt modelId="{5F0333DE-C3E5-4980-9B75-9ADBBEA34BAF}" type="pres">
      <dgm:prSet presAssocID="{2EAA70C7-3D58-442C-82A4-229ECBD5166D}" presName="descendantText" presStyleLbl="alignAccFollowNode1" presStyleIdx="1" presStyleCnt="5">
        <dgm:presLayoutVars>
          <dgm:bulletEnabled val="1"/>
        </dgm:presLayoutVars>
      </dgm:prSet>
      <dgm:spPr/>
      <dgm:t>
        <a:bodyPr/>
        <a:lstStyle/>
        <a:p>
          <a:endParaRPr lang="en-US"/>
        </a:p>
      </dgm:t>
    </dgm:pt>
    <dgm:pt modelId="{EDA5E1E5-5551-4B36-9787-69E7C4679D45}" type="pres">
      <dgm:prSet presAssocID="{5B1A8971-080D-4989-96CE-748ECB122877}" presName="sp" presStyleCnt="0"/>
      <dgm:spPr/>
      <dgm:t>
        <a:bodyPr/>
        <a:lstStyle/>
        <a:p>
          <a:endParaRPr lang="en-US"/>
        </a:p>
      </dgm:t>
    </dgm:pt>
    <dgm:pt modelId="{A6625C9E-1E09-4275-B226-9B069FCF26F9}" type="pres">
      <dgm:prSet presAssocID="{FA8CD75C-A610-43EF-AED5-7A8947C28DE1}" presName="linNode" presStyleCnt="0"/>
      <dgm:spPr/>
      <dgm:t>
        <a:bodyPr/>
        <a:lstStyle/>
        <a:p>
          <a:endParaRPr lang="en-US"/>
        </a:p>
      </dgm:t>
    </dgm:pt>
    <dgm:pt modelId="{2AD44AED-35B1-43F0-B2C7-C130321608CC}" type="pres">
      <dgm:prSet presAssocID="{FA8CD75C-A610-43EF-AED5-7A8947C28DE1}" presName="parentText" presStyleLbl="node1" presStyleIdx="2" presStyleCnt="5">
        <dgm:presLayoutVars>
          <dgm:chMax val="1"/>
          <dgm:bulletEnabled val="1"/>
        </dgm:presLayoutVars>
      </dgm:prSet>
      <dgm:spPr/>
      <dgm:t>
        <a:bodyPr/>
        <a:lstStyle/>
        <a:p>
          <a:endParaRPr lang="en-US"/>
        </a:p>
      </dgm:t>
    </dgm:pt>
    <dgm:pt modelId="{F2D78E43-19AC-43B1-B209-B86D1E6766A2}" type="pres">
      <dgm:prSet presAssocID="{FA8CD75C-A610-43EF-AED5-7A8947C28DE1}" presName="descendantText" presStyleLbl="alignAccFollowNode1" presStyleIdx="2" presStyleCnt="5">
        <dgm:presLayoutVars>
          <dgm:bulletEnabled val="1"/>
        </dgm:presLayoutVars>
      </dgm:prSet>
      <dgm:spPr/>
      <dgm:t>
        <a:bodyPr/>
        <a:lstStyle/>
        <a:p>
          <a:endParaRPr lang="en-US"/>
        </a:p>
      </dgm:t>
    </dgm:pt>
    <dgm:pt modelId="{439AD7D6-748B-418D-B069-9EB63A3449F8}" type="pres">
      <dgm:prSet presAssocID="{5FD8B41C-7A72-48D9-9EA3-FEDD46996E88}" presName="sp" presStyleCnt="0"/>
      <dgm:spPr/>
      <dgm:t>
        <a:bodyPr/>
        <a:lstStyle/>
        <a:p>
          <a:endParaRPr lang="en-US"/>
        </a:p>
      </dgm:t>
    </dgm:pt>
    <dgm:pt modelId="{A842DF78-E490-4C53-989D-A5B5597F7F56}" type="pres">
      <dgm:prSet presAssocID="{474F4471-FB13-400D-A8C1-412F25502599}" presName="linNode" presStyleCnt="0"/>
      <dgm:spPr/>
      <dgm:t>
        <a:bodyPr/>
        <a:lstStyle/>
        <a:p>
          <a:endParaRPr lang="en-US"/>
        </a:p>
      </dgm:t>
    </dgm:pt>
    <dgm:pt modelId="{54BB7442-F893-4EC5-9C6B-48BBDD791ABD}" type="pres">
      <dgm:prSet presAssocID="{474F4471-FB13-400D-A8C1-412F25502599}" presName="parentText" presStyleLbl="node1" presStyleIdx="3" presStyleCnt="5">
        <dgm:presLayoutVars>
          <dgm:chMax val="1"/>
          <dgm:bulletEnabled val="1"/>
        </dgm:presLayoutVars>
      </dgm:prSet>
      <dgm:spPr/>
      <dgm:t>
        <a:bodyPr/>
        <a:lstStyle/>
        <a:p>
          <a:endParaRPr lang="en-US"/>
        </a:p>
      </dgm:t>
    </dgm:pt>
    <dgm:pt modelId="{D4725999-D171-423F-B703-166D346244C7}" type="pres">
      <dgm:prSet presAssocID="{474F4471-FB13-400D-A8C1-412F25502599}" presName="descendantText" presStyleLbl="alignAccFollowNode1" presStyleIdx="3" presStyleCnt="5">
        <dgm:presLayoutVars>
          <dgm:bulletEnabled val="1"/>
        </dgm:presLayoutVars>
      </dgm:prSet>
      <dgm:spPr/>
      <dgm:t>
        <a:bodyPr/>
        <a:lstStyle/>
        <a:p>
          <a:endParaRPr lang="en-US"/>
        </a:p>
      </dgm:t>
    </dgm:pt>
    <dgm:pt modelId="{D7664E8B-756B-407E-9644-26021C849A2D}" type="pres">
      <dgm:prSet presAssocID="{00E5F4D4-AAE7-489A-841F-C7CC43933DF5}" presName="sp" presStyleCnt="0"/>
      <dgm:spPr/>
      <dgm:t>
        <a:bodyPr/>
        <a:lstStyle/>
        <a:p>
          <a:endParaRPr lang="en-US"/>
        </a:p>
      </dgm:t>
    </dgm:pt>
    <dgm:pt modelId="{2F987BC4-B8B8-4CCD-B3A2-786BEBBA3B31}" type="pres">
      <dgm:prSet presAssocID="{3D390DA6-8BCF-4267-B008-8F178843C24C}" presName="linNode" presStyleCnt="0"/>
      <dgm:spPr/>
      <dgm:t>
        <a:bodyPr/>
        <a:lstStyle/>
        <a:p>
          <a:endParaRPr lang="en-US"/>
        </a:p>
      </dgm:t>
    </dgm:pt>
    <dgm:pt modelId="{AAE79134-113A-4EE9-AB99-7D6845964A96}" type="pres">
      <dgm:prSet presAssocID="{3D390DA6-8BCF-4267-B008-8F178843C24C}" presName="parentText" presStyleLbl="node1" presStyleIdx="4" presStyleCnt="5">
        <dgm:presLayoutVars>
          <dgm:chMax val="1"/>
          <dgm:bulletEnabled val="1"/>
        </dgm:presLayoutVars>
      </dgm:prSet>
      <dgm:spPr/>
      <dgm:t>
        <a:bodyPr/>
        <a:lstStyle/>
        <a:p>
          <a:endParaRPr lang="en-US"/>
        </a:p>
      </dgm:t>
    </dgm:pt>
    <dgm:pt modelId="{35C3D11B-D6B5-4FD9-8649-0146CDBD5D5A}" type="pres">
      <dgm:prSet presAssocID="{3D390DA6-8BCF-4267-B008-8F178843C24C}" presName="descendantText" presStyleLbl="alignAccFollowNode1" presStyleIdx="4" presStyleCnt="5">
        <dgm:presLayoutVars>
          <dgm:bulletEnabled val="1"/>
        </dgm:presLayoutVars>
      </dgm:prSet>
      <dgm:spPr/>
      <dgm:t>
        <a:bodyPr/>
        <a:lstStyle/>
        <a:p>
          <a:endParaRPr lang="en-US"/>
        </a:p>
      </dgm:t>
    </dgm:pt>
  </dgm:ptLst>
  <dgm:cxnLst>
    <dgm:cxn modelId="{B9DB9125-9958-4936-8774-D8B404A70CF6}" type="presOf" srcId="{2EAA70C7-3D58-442C-82A4-229ECBD5166D}" destId="{4C2FB14A-DDF7-49F4-ADEE-3EFB1432C96F}" srcOrd="0" destOrd="0" presId="urn:microsoft.com/office/officeart/2005/8/layout/vList5"/>
    <dgm:cxn modelId="{8FA1BE42-DB9A-4E9D-BDDC-41FEB1B1CE22}" type="presOf" srcId="{3D390DA6-8BCF-4267-B008-8F178843C24C}" destId="{AAE79134-113A-4EE9-AB99-7D6845964A96}" srcOrd="0" destOrd="0" presId="urn:microsoft.com/office/officeart/2005/8/layout/vList5"/>
    <dgm:cxn modelId="{14CA8E47-D83B-46FC-85FB-EA720F08224C}" type="presOf" srcId="{E5B4F2B7-FF55-44E5-A534-F61472C4D652}" destId="{D4725999-D171-423F-B703-166D346244C7}" srcOrd="0" destOrd="0" presId="urn:microsoft.com/office/officeart/2005/8/layout/vList5"/>
    <dgm:cxn modelId="{28561F57-0064-49AF-99F7-F0E036662BAB}" type="presOf" srcId="{72ADEA6D-A9D1-46F2-8781-EE836211AE32}" destId="{01980DAB-878F-4744-B5CF-C8B12384031E}" srcOrd="0" destOrd="0" presId="urn:microsoft.com/office/officeart/2005/8/layout/vList5"/>
    <dgm:cxn modelId="{FAD564C2-645C-4F7C-8482-1CD4E966150C}" srcId="{035A775B-6EAE-4A57-938F-C24F04ADD779}" destId="{72ADEA6D-A9D1-46F2-8781-EE836211AE32}" srcOrd="0" destOrd="0" parTransId="{7530D011-3C85-4F9E-880A-3FED4EDFA1CA}" sibTransId="{E2529332-53E9-4B08-96C6-213F5A852B5D}"/>
    <dgm:cxn modelId="{D02E06A7-0FC7-4D70-930E-198897238934}" type="presOf" srcId="{035A775B-6EAE-4A57-938F-C24F04ADD779}" destId="{13DB3C9D-EE49-4788-B29F-D81CCED647FC}" srcOrd="0" destOrd="0" presId="urn:microsoft.com/office/officeart/2005/8/layout/vList5"/>
    <dgm:cxn modelId="{06A28CF8-493D-4516-93DB-10F4E112D954}" type="presOf" srcId="{474F4471-FB13-400D-A8C1-412F25502599}" destId="{54BB7442-F893-4EC5-9C6B-48BBDD791ABD}" srcOrd="0" destOrd="0" presId="urn:microsoft.com/office/officeart/2005/8/layout/vList5"/>
    <dgm:cxn modelId="{F86A47A3-E246-4CEF-ABB1-2C55AAFF770A}" srcId="{2629187F-48AA-4379-9EE7-D006768E329D}" destId="{3D390DA6-8BCF-4267-B008-8F178843C24C}" srcOrd="4" destOrd="0" parTransId="{CBBD8DB8-80F8-4BFE-8FF9-99D7FC921EAB}" sibTransId="{919E5850-53B8-4D03-A6D0-27F73325F629}"/>
    <dgm:cxn modelId="{E11C5FFE-7310-4DB4-8758-0B60154030D1}" type="presOf" srcId="{2629187F-48AA-4379-9EE7-D006768E329D}" destId="{747E8626-71CA-4285-85F5-B37EE5A14B23}" srcOrd="0" destOrd="0" presId="urn:microsoft.com/office/officeart/2005/8/layout/vList5"/>
    <dgm:cxn modelId="{1D118AEB-9461-4C36-B1FC-1E980D5B9512}" srcId="{474F4471-FB13-400D-A8C1-412F25502599}" destId="{E5B4F2B7-FF55-44E5-A534-F61472C4D652}" srcOrd="0" destOrd="0" parTransId="{27770A2B-6F8F-4FBD-B276-62872AE420AE}" sibTransId="{2D8AE7CF-4CB9-4053-8CD4-29A5C5FDC0A2}"/>
    <dgm:cxn modelId="{55C40E41-77B5-4D6B-97D1-026CA7666D5C}" srcId="{2629187F-48AA-4379-9EE7-D006768E329D}" destId="{474F4471-FB13-400D-A8C1-412F25502599}" srcOrd="3" destOrd="0" parTransId="{32E70121-ACCE-4495-9E92-A1F56967504F}" sibTransId="{00E5F4D4-AAE7-489A-841F-C7CC43933DF5}"/>
    <dgm:cxn modelId="{C117726D-9168-488C-8852-8338803F6F32}" srcId="{2EAA70C7-3D58-442C-82A4-229ECBD5166D}" destId="{DD8A3E28-4EF9-443D-8E8A-62DBA4019963}" srcOrd="0" destOrd="0" parTransId="{7420292E-3C44-4FE6-9C44-4FD63F032B5A}" sibTransId="{25D257B8-08CA-4BE1-A8FE-96895222EE57}"/>
    <dgm:cxn modelId="{B56A856C-8355-469A-AF79-8FB4638918A5}" srcId="{2629187F-48AA-4379-9EE7-D006768E329D}" destId="{035A775B-6EAE-4A57-938F-C24F04ADD779}" srcOrd="0" destOrd="0" parTransId="{B55B206C-A1B5-4925-B413-431068375E46}" sibTransId="{2ADE49EB-DE20-4258-B75A-F6059132D59F}"/>
    <dgm:cxn modelId="{786FBF15-725E-42A5-B3BD-89E06F628638}" type="presOf" srcId="{DD8A3E28-4EF9-443D-8E8A-62DBA4019963}" destId="{5F0333DE-C3E5-4980-9B75-9ADBBEA34BAF}" srcOrd="0" destOrd="0" presId="urn:microsoft.com/office/officeart/2005/8/layout/vList5"/>
    <dgm:cxn modelId="{0D229D33-16CD-4477-93E7-42B575739660}" srcId="{2629187F-48AA-4379-9EE7-D006768E329D}" destId="{FA8CD75C-A610-43EF-AED5-7A8947C28DE1}" srcOrd="2" destOrd="0" parTransId="{338766D6-B544-4339-BD6E-2944C969EAE5}" sibTransId="{5FD8B41C-7A72-48D9-9EA3-FEDD46996E88}"/>
    <dgm:cxn modelId="{7B42A83B-1E7F-479C-AA52-ED18EB4DF961}" type="presOf" srcId="{C23A993E-4A33-43E8-8B63-35E33CFF75BC}" destId="{F2D78E43-19AC-43B1-B209-B86D1E6766A2}" srcOrd="0" destOrd="0" presId="urn:microsoft.com/office/officeart/2005/8/layout/vList5"/>
    <dgm:cxn modelId="{7A51ED02-2740-4B99-970D-1AAFB0F5F7F7}" srcId="{2629187F-48AA-4379-9EE7-D006768E329D}" destId="{2EAA70C7-3D58-442C-82A4-229ECBD5166D}" srcOrd="1" destOrd="0" parTransId="{9E88E6F2-9F26-4780-A3DB-1DFBE05A6B27}" sibTransId="{5B1A8971-080D-4989-96CE-748ECB122877}"/>
    <dgm:cxn modelId="{6505672B-01FE-499A-99BE-DD3E8AFB3682}" srcId="{3D390DA6-8BCF-4267-B008-8F178843C24C}" destId="{511214DF-C690-4D1E-A039-7F367AE88330}" srcOrd="0" destOrd="0" parTransId="{E1A1FAA0-2A14-44B0-9AA3-D49A4C5F080C}" sibTransId="{3965DDE7-1F93-45E9-83D8-1A11B225F9F6}"/>
    <dgm:cxn modelId="{8E20FD86-917A-42CB-A275-48984C98E796}" type="presOf" srcId="{FA8CD75C-A610-43EF-AED5-7A8947C28DE1}" destId="{2AD44AED-35B1-43F0-B2C7-C130321608CC}" srcOrd="0" destOrd="0" presId="urn:microsoft.com/office/officeart/2005/8/layout/vList5"/>
    <dgm:cxn modelId="{47ED4DC8-2DA4-4263-9474-E00596A0520A}" type="presOf" srcId="{511214DF-C690-4D1E-A039-7F367AE88330}" destId="{35C3D11B-D6B5-4FD9-8649-0146CDBD5D5A}" srcOrd="0" destOrd="0" presId="urn:microsoft.com/office/officeart/2005/8/layout/vList5"/>
    <dgm:cxn modelId="{728220F0-527A-4029-A947-DC5FAA91A04F}" srcId="{FA8CD75C-A610-43EF-AED5-7A8947C28DE1}" destId="{C23A993E-4A33-43E8-8B63-35E33CFF75BC}" srcOrd="0" destOrd="0" parTransId="{040C00A1-6535-4C17-B026-268331A1BFE7}" sibTransId="{1749E1A8-2B84-42D4-A5A0-C0AA10096741}"/>
    <dgm:cxn modelId="{64C20659-8198-44E1-A6E3-14DD5A654D92}" type="presParOf" srcId="{747E8626-71CA-4285-85F5-B37EE5A14B23}" destId="{E2E5054B-BD99-45A3-A3FC-73FC3BA7A898}" srcOrd="0" destOrd="0" presId="urn:microsoft.com/office/officeart/2005/8/layout/vList5"/>
    <dgm:cxn modelId="{CB47F443-45CA-4A1B-A066-8B1B050D1751}" type="presParOf" srcId="{E2E5054B-BD99-45A3-A3FC-73FC3BA7A898}" destId="{13DB3C9D-EE49-4788-B29F-D81CCED647FC}" srcOrd="0" destOrd="0" presId="urn:microsoft.com/office/officeart/2005/8/layout/vList5"/>
    <dgm:cxn modelId="{BA75DC49-AEAE-4021-B8E7-ABC7C11AC610}" type="presParOf" srcId="{E2E5054B-BD99-45A3-A3FC-73FC3BA7A898}" destId="{01980DAB-878F-4744-B5CF-C8B12384031E}" srcOrd="1" destOrd="0" presId="urn:microsoft.com/office/officeart/2005/8/layout/vList5"/>
    <dgm:cxn modelId="{18388208-069F-4FEA-BCB0-D2E2D901B0F4}" type="presParOf" srcId="{747E8626-71CA-4285-85F5-B37EE5A14B23}" destId="{37CE9FE0-BB4C-4A29-99CA-1E6DC7E0956E}" srcOrd="1" destOrd="0" presId="urn:microsoft.com/office/officeart/2005/8/layout/vList5"/>
    <dgm:cxn modelId="{8980B7B7-D429-4916-9E6D-6AF8911EE05D}" type="presParOf" srcId="{747E8626-71CA-4285-85F5-B37EE5A14B23}" destId="{62CDDFD7-DB90-4CDC-8622-23A42702FF6A}" srcOrd="2" destOrd="0" presId="urn:microsoft.com/office/officeart/2005/8/layout/vList5"/>
    <dgm:cxn modelId="{A40C5E96-BAE6-4661-B303-E0FFD18D5371}" type="presParOf" srcId="{62CDDFD7-DB90-4CDC-8622-23A42702FF6A}" destId="{4C2FB14A-DDF7-49F4-ADEE-3EFB1432C96F}" srcOrd="0" destOrd="0" presId="urn:microsoft.com/office/officeart/2005/8/layout/vList5"/>
    <dgm:cxn modelId="{A77E9082-E6A3-4BD6-9E65-F1BFCF78A9B2}" type="presParOf" srcId="{62CDDFD7-DB90-4CDC-8622-23A42702FF6A}" destId="{5F0333DE-C3E5-4980-9B75-9ADBBEA34BAF}" srcOrd="1" destOrd="0" presId="urn:microsoft.com/office/officeart/2005/8/layout/vList5"/>
    <dgm:cxn modelId="{6B211FE9-166E-4874-BE3B-4ADFC2348404}" type="presParOf" srcId="{747E8626-71CA-4285-85F5-B37EE5A14B23}" destId="{EDA5E1E5-5551-4B36-9787-69E7C4679D45}" srcOrd="3" destOrd="0" presId="urn:microsoft.com/office/officeart/2005/8/layout/vList5"/>
    <dgm:cxn modelId="{6613511C-D145-4A98-8BF6-F1E6BBC526A4}" type="presParOf" srcId="{747E8626-71CA-4285-85F5-B37EE5A14B23}" destId="{A6625C9E-1E09-4275-B226-9B069FCF26F9}" srcOrd="4" destOrd="0" presId="urn:microsoft.com/office/officeart/2005/8/layout/vList5"/>
    <dgm:cxn modelId="{E31CD732-194E-47BF-9B31-DA3002EC89BD}" type="presParOf" srcId="{A6625C9E-1E09-4275-B226-9B069FCF26F9}" destId="{2AD44AED-35B1-43F0-B2C7-C130321608CC}" srcOrd="0" destOrd="0" presId="urn:microsoft.com/office/officeart/2005/8/layout/vList5"/>
    <dgm:cxn modelId="{73F9A8F7-2C7F-4DB7-9996-5E57E9681EAE}" type="presParOf" srcId="{A6625C9E-1E09-4275-B226-9B069FCF26F9}" destId="{F2D78E43-19AC-43B1-B209-B86D1E6766A2}" srcOrd="1" destOrd="0" presId="urn:microsoft.com/office/officeart/2005/8/layout/vList5"/>
    <dgm:cxn modelId="{72BA532B-E86E-4215-BE32-34DBBDEB8E6D}" type="presParOf" srcId="{747E8626-71CA-4285-85F5-B37EE5A14B23}" destId="{439AD7D6-748B-418D-B069-9EB63A3449F8}" srcOrd="5" destOrd="0" presId="urn:microsoft.com/office/officeart/2005/8/layout/vList5"/>
    <dgm:cxn modelId="{F68A2D44-A307-425F-825C-B60754C7BEF2}" type="presParOf" srcId="{747E8626-71CA-4285-85F5-B37EE5A14B23}" destId="{A842DF78-E490-4C53-989D-A5B5597F7F56}" srcOrd="6" destOrd="0" presId="urn:microsoft.com/office/officeart/2005/8/layout/vList5"/>
    <dgm:cxn modelId="{0191EB25-3270-4767-AF4F-644E778F63B8}" type="presParOf" srcId="{A842DF78-E490-4C53-989D-A5B5597F7F56}" destId="{54BB7442-F893-4EC5-9C6B-48BBDD791ABD}" srcOrd="0" destOrd="0" presId="urn:microsoft.com/office/officeart/2005/8/layout/vList5"/>
    <dgm:cxn modelId="{93A23604-EB78-407D-937A-424927745405}" type="presParOf" srcId="{A842DF78-E490-4C53-989D-A5B5597F7F56}" destId="{D4725999-D171-423F-B703-166D346244C7}" srcOrd="1" destOrd="0" presId="urn:microsoft.com/office/officeart/2005/8/layout/vList5"/>
    <dgm:cxn modelId="{2F2361EB-53B3-47A4-95A6-E544B58390F1}" type="presParOf" srcId="{747E8626-71CA-4285-85F5-B37EE5A14B23}" destId="{D7664E8B-756B-407E-9644-26021C849A2D}" srcOrd="7" destOrd="0" presId="urn:microsoft.com/office/officeart/2005/8/layout/vList5"/>
    <dgm:cxn modelId="{703ED051-E44B-47EC-9A3C-CAE4A50591A4}" type="presParOf" srcId="{747E8626-71CA-4285-85F5-B37EE5A14B23}" destId="{2F987BC4-B8B8-4CCD-B3A2-786BEBBA3B31}" srcOrd="8" destOrd="0" presId="urn:microsoft.com/office/officeart/2005/8/layout/vList5"/>
    <dgm:cxn modelId="{4EC092E6-982F-4D41-8750-580A4F0C3E0C}" type="presParOf" srcId="{2F987BC4-B8B8-4CCD-B3A2-786BEBBA3B31}" destId="{AAE79134-113A-4EE9-AB99-7D6845964A96}" srcOrd="0" destOrd="0" presId="urn:microsoft.com/office/officeart/2005/8/layout/vList5"/>
    <dgm:cxn modelId="{C2F5BB06-3EDE-40A3-AA15-7E82945682A6}" type="presParOf" srcId="{2F987BC4-B8B8-4CCD-B3A2-786BEBBA3B31}" destId="{35C3D11B-D6B5-4FD9-8649-0146CDBD5D5A}"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629187F-48AA-4379-9EE7-D006768E329D}"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214C8CFC-DC43-4ED2-8D0A-C57894BED6FB}">
      <dgm:prSet custT="1"/>
      <dgm:spPr/>
      <dgm:t>
        <a:bodyPr/>
        <a:lstStyle/>
        <a:p>
          <a:pPr rtl="0"/>
          <a:r>
            <a:rPr lang="en-US" sz="3200" b="0" dirty="0" smtClean="0"/>
            <a:t>Configurable</a:t>
          </a:r>
          <a:endParaRPr lang="en-US" sz="4400" b="0" dirty="0"/>
        </a:p>
      </dgm:t>
    </dgm:pt>
    <dgm:pt modelId="{33CF2E3E-D011-40F7-84B2-B817AB091CD0}" type="parTrans" cxnId="{57836EE5-533B-421F-A5BB-614CBA7C562E}">
      <dgm:prSet/>
      <dgm:spPr/>
      <dgm:t>
        <a:bodyPr/>
        <a:lstStyle/>
        <a:p>
          <a:endParaRPr lang="en-US" sz="1600"/>
        </a:p>
      </dgm:t>
    </dgm:pt>
    <dgm:pt modelId="{5E86E5D7-393C-499D-8562-9951AE5DA5C4}" type="sibTrans" cxnId="{57836EE5-533B-421F-A5BB-614CBA7C562E}">
      <dgm:prSet/>
      <dgm:spPr/>
      <dgm:t>
        <a:bodyPr/>
        <a:lstStyle/>
        <a:p>
          <a:endParaRPr lang="en-US" sz="1600"/>
        </a:p>
      </dgm:t>
    </dgm:pt>
    <dgm:pt modelId="{98CA5898-DDE8-45C2-A42C-058A2BB5404D}">
      <dgm:prSet custT="1"/>
      <dgm:spPr/>
      <dgm:t>
        <a:bodyPr/>
        <a:lstStyle/>
        <a:p>
          <a:pPr rtl="0"/>
          <a:r>
            <a:rPr lang="en-US" sz="3200" b="0" dirty="0" smtClean="0"/>
            <a:t>Automated</a:t>
          </a:r>
          <a:endParaRPr lang="en-US" sz="4400" b="0" dirty="0"/>
        </a:p>
      </dgm:t>
    </dgm:pt>
    <dgm:pt modelId="{228FDA72-3AB9-4C88-BB4E-582166AC3B45}" type="parTrans" cxnId="{70B6EB78-FC1A-41EB-94E1-1D60474EEB43}">
      <dgm:prSet/>
      <dgm:spPr/>
      <dgm:t>
        <a:bodyPr/>
        <a:lstStyle/>
        <a:p>
          <a:endParaRPr lang="en-US" sz="1600"/>
        </a:p>
      </dgm:t>
    </dgm:pt>
    <dgm:pt modelId="{9F03CD52-A4DB-4C1D-A0C5-93EB1BF5C29E}" type="sibTrans" cxnId="{70B6EB78-FC1A-41EB-94E1-1D60474EEB43}">
      <dgm:prSet/>
      <dgm:spPr/>
      <dgm:t>
        <a:bodyPr/>
        <a:lstStyle/>
        <a:p>
          <a:endParaRPr lang="en-US" sz="1600"/>
        </a:p>
      </dgm:t>
    </dgm:pt>
    <dgm:pt modelId="{114CC110-7817-4F67-8907-FF88B2B3E2DC}">
      <dgm:prSet custT="1"/>
      <dgm:spPr/>
      <dgm:t>
        <a:bodyPr/>
        <a:lstStyle/>
        <a:p>
          <a:pPr rtl="0"/>
          <a:r>
            <a:rPr lang="en-US" sz="1800" dirty="0" smtClean="0"/>
            <a:t>Microservices rely on asynchronous message-passing to establish a boundary between components</a:t>
          </a:r>
          <a:endParaRPr lang="en-US" sz="1800" dirty="0"/>
        </a:p>
      </dgm:t>
    </dgm:pt>
    <dgm:pt modelId="{0B308EC5-6CBD-4293-AA15-973D99D0F8E1}" type="parTrans" cxnId="{4C7CA5EC-A17D-40C1-8721-887A9C1A2637}">
      <dgm:prSet/>
      <dgm:spPr/>
      <dgm:t>
        <a:bodyPr/>
        <a:lstStyle/>
        <a:p>
          <a:endParaRPr lang="en-US" sz="1600"/>
        </a:p>
      </dgm:t>
    </dgm:pt>
    <dgm:pt modelId="{4D144B05-5479-4231-AE5A-C49752EA8E78}" type="sibTrans" cxnId="{4C7CA5EC-A17D-40C1-8721-887A9C1A2637}">
      <dgm:prSet/>
      <dgm:spPr/>
      <dgm:t>
        <a:bodyPr/>
        <a:lstStyle/>
        <a:p>
          <a:endParaRPr lang="en-US" sz="1600"/>
        </a:p>
      </dgm:t>
    </dgm:pt>
    <dgm:pt modelId="{7445CD80-BE82-40FB-B37F-B00DB92C5D27}">
      <dgm:prSet custT="1"/>
      <dgm:spPr/>
      <dgm:t>
        <a:bodyPr/>
        <a:lstStyle/>
        <a:p>
          <a:pPr rtl="0"/>
          <a:r>
            <a:rPr lang="en-US" sz="1800" dirty="0" smtClean="0"/>
            <a:t>Microservices provide API’s for access by developers and administrators and Applications are composed from multiple microservices</a:t>
          </a:r>
          <a:endParaRPr lang="en-US" sz="1800" dirty="0"/>
        </a:p>
      </dgm:t>
    </dgm:pt>
    <dgm:pt modelId="{82CD4B5E-5F86-471B-91F3-2FBD055BD8D1}" type="parTrans" cxnId="{C8E77C75-ADD8-4BC8-A420-6DBA1540D38B}">
      <dgm:prSet/>
      <dgm:spPr/>
      <dgm:t>
        <a:bodyPr/>
        <a:lstStyle/>
        <a:p>
          <a:endParaRPr lang="en-US" sz="1600"/>
        </a:p>
      </dgm:t>
    </dgm:pt>
    <dgm:pt modelId="{27A1D1BC-2BE8-4AB6-ACC6-A6A8997D74C7}" type="sibTrans" cxnId="{C8E77C75-ADD8-4BC8-A420-6DBA1540D38B}">
      <dgm:prSet/>
      <dgm:spPr/>
      <dgm:t>
        <a:bodyPr/>
        <a:lstStyle/>
        <a:p>
          <a:endParaRPr lang="en-US" sz="1600"/>
        </a:p>
      </dgm:t>
    </dgm:pt>
    <dgm:pt modelId="{819E3545-8DB5-4AF5-BD82-5B7D0960D75D}">
      <dgm:prSet custT="1"/>
      <dgm:spPr/>
      <dgm:t>
        <a:bodyPr/>
        <a:lstStyle/>
        <a:p>
          <a:pPr rtl="0"/>
          <a:r>
            <a:rPr lang="en-US" sz="1800" dirty="0" smtClean="0"/>
            <a:t>Microservices provide an API and/or a console that provides access to administrative operations</a:t>
          </a:r>
          <a:endParaRPr lang="en-US" sz="1800" dirty="0"/>
        </a:p>
      </dgm:t>
    </dgm:pt>
    <dgm:pt modelId="{A9D54EFA-DECF-4B20-ABF3-72DD2CDACF48}" type="parTrans" cxnId="{448585DE-143D-4863-96A4-4753E258279C}">
      <dgm:prSet/>
      <dgm:spPr/>
      <dgm:t>
        <a:bodyPr/>
        <a:lstStyle/>
        <a:p>
          <a:endParaRPr lang="en-US" sz="1600"/>
        </a:p>
      </dgm:t>
    </dgm:pt>
    <dgm:pt modelId="{3C5DD86E-0E7E-4DE2-8A86-C06980D03185}" type="sibTrans" cxnId="{448585DE-143D-4863-96A4-4753E258279C}">
      <dgm:prSet/>
      <dgm:spPr/>
      <dgm:t>
        <a:bodyPr/>
        <a:lstStyle/>
        <a:p>
          <a:endParaRPr lang="en-US" sz="1600"/>
        </a:p>
      </dgm:t>
    </dgm:pt>
    <dgm:pt modelId="{5B33463E-C6D3-4EBF-8375-EF2CA387EBA6}">
      <dgm:prSet custT="1"/>
      <dgm:spPr/>
      <dgm:t>
        <a:bodyPr/>
        <a:lstStyle/>
        <a:p>
          <a:pPr rtl="0"/>
          <a:r>
            <a:rPr lang="en-US" sz="1800" dirty="0" smtClean="0"/>
            <a:t>The lifecycle of a microservice is managed through automation that includes </a:t>
          </a:r>
          <a:r>
            <a:rPr lang="en-US" sz="1800" dirty="0" err="1" smtClean="0"/>
            <a:t>dev</a:t>
          </a:r>
          <a:r>
            <a:rPr lang="en-US" sz="1800" dirty="0" smtClean="0"/>
            <a:t>, build, test, staging, production and distribution</a:t>
          </a:r>
          <a:endParaRPr lang="en-US" sz="1800" dirty="0"/>
        </a:p>
      </dgm:t>
    </dgm:pt>
    <dgm:pt modelId="{287AFEDB-6D7F-4DCE-BF06-2FE386760176}" type="parTrans" cxnId="{F99CAA88-06E6-48CE-8059-A3B62FBE360B}">
      <dgm:prSet/>
      <dgm:spPr/>
      <dgm:t>
        <a:bodyPr/>
        <a:lstStyle/>
        <a:p>
          <a:endParaRPr lang="en-US" sz="1600"/>
        </a:p>
      </dgm:t>
    </dgm:pt>
    <dgm:pt modelId="{258B495D-2649-4FAD-8B06-4AA6564B92C0}" type="sibTrans" cxnId="{F99CAA88-06E6-48CE-8059-A3B62FBE360B}">
      <dgm:prSet/>
      <dgm:spPr/>
      <dgm:t>
        <a:bodyPr/>
        <a:lstStyle/>
        <a:p>
          <a:endParaRPr lang="en-US" sz="1600"/>
        </a:p>
      </dgm:t>
    </dgm:pt>
    <dgm:pt modelId="{497AD0B0-5A85-4A67-9687-8ADC67CD2E5C}">
      <dgm:prSet custT="1"/>
      <dgm:spPr/>
      <dgm:t>
        <a:bodyPr/>
        <a:lstStyle/>
        <a:p>
          <a:pPr rtl="0"/>
          <a:r>
            <a:rPr lang="en-US" sz="3200" b="0" dirty="0" smtClean="0"/>
            <a:t>Message Oriented</a:t>
          </a:r>
          <a:endParaRPr lang="en-US" sz="3200" b="0" dirty="0"/>
        </a:p>
      </dgm:t>
    </dgm:pt>
    <dgm:pt modelId="{C4B14ABD-53AE-4722-820D-59310A5CB6A2}" type="parTrans" cxnId="{5B24B20E-866B-455F-9C49-A4E510319EE9}">
      <dgm:prSet/>
      <dgm:spPr/>
      <dgm:t>
        <a:bodyPr/>
        <a:lstStyle/>
        <a:p>
          <a:endParaRPr lang="en-US" sz="1600"/>
        </a:p>
      </dgm:t>
    </dgm:pt>
    <dgm:pt modelId="{0BE87CB4-962E-4E60-9C40-049445510856}" type="sibTrans" cxnId="{5B24B20E-866B-455F-9C49-A4E510319EE9}">
      <dgm:prSet/>
      <dgm:spPr/>
      <dgm:t>
        <a:bodyPr/>
        <a:lstStyle/>
        <a:p>
          <a:endParaRPr lang="en-US" sz="1600"/>
        </a:p>
      </dgm:t>
    </dgm:pt>
    <dgm:pt modelId="{329C12A8-94E1-492F-BCDA-85AF4AA2A7F8}">
      <dgm:prSet custT="1"/>
      <dgm:spPr/>
      <dgm:t>
        <a:bodyPr/>
        <a:lstStyle/>
        <a:p>
          <a:pPr rtl="0"/>
          <a:r>
            <a:rPr lang="en-US" sz="3200" b="0" dirty="0" smtClean="0"/>
            <a:t>Programmable</a:t>
          </a:r>
          <a:endParaRPr lang="en-US" sz="2400" b="0" dirty="0"/>
        </a:p>
      </dgm:t>
    </dgm:pt>
    <dgm:pt modelId="{554535EB-8402-48D8-8380-30DF2632540C}" type="parTrans" cxnId="{89B7F3E5-8F9F-49DD-BA9B-503AE7F29F6C}">
      <dgm:prSet/>
      <dgm:spPr/>
      <dgm:t>
        <a:bodyPr/>
        <a:lstStyle/>
        <a:p>
          <a:endParaRPr lang="en-US" sz="1600"/>
        </a:p>
      </dgm:t>
    </dgm:pt>
    <dgm:pt modelId="{305D4B15-B607-45C3-9E3F-57FF8DDAE569}" type="sibTrans" cxnId="{89B7F3E5-8F9F-49DD-BA9B-503AE7F29F6C}">
      <dgm:prSet/>
      <dgm:spPr/>
      <dgm:t>
        <a:bodyPr/>
        <a:lstStyle/>
        <a:p>
          <a:endParaRPr lang="en-US" sz="1600"/>
        </a:p>
      </dgm:t>
    </dgm:pt>
    <dgm:pt modelId="{C347AE09-602A-4287-B6FA-19A05CBFB2F8}">
      <dgm:prSet custT="1"/>
      <dgm:spPr/>
      <dgm:t>
        <a:bodyPr/>
        <a:lstStyle/>
        <a:p>
          <a:pPr rtl="0"/>
          <a:r>
            <a:rPr lang="en-US" sz="1800" dirty="0" smtClean="0"/>
            <a:t>The intelligence in a system is found in the endpoints not on the wire. ESB is an anti-pattern to Microservices. </a:t>
          </a:r>
          <a:endParaRPr lang="en-US" sz="1800" dirty="0"/>
        </a:p>
      </dgm:t>
    </dgm:pt>
    <dgm:pt modelId="{511214DF-C690-4D1E-A039-7F367AE88330}">
      <dgm:prSet custT="1"/>
      <dgm:spPr/>
      <dgm:t>
        <a:bodyPr/>
        <a:lstStyle/>
        <a:p>
          <a:pPr rtl="0"/>
          <a:r>
            <a:rPr lang="en-US" sz="3200" b="0" dirty="0" smtClean="0"/>
            <a:t>Intelligent</a:t>
          </a:r>
          <a:endParaRPr lang="en-US" sz="1400" dirty="0"/>
        </a:p>
      </dgm:t>
    </dgm:pt>
    <dgm:pt modelId="{3965DDE7-1F93-45E9-83D8-1A11B225F9F6}" type="sibTrans" cxnId="{6505672B-01FE-499A-99BE-DD3E8AFB3682}">
      <dgm:prSet/>
      <dgm:spPr/>
      <dgm:t>
        <a:bodyPr/>
        <a:lstStyle/>
        <a:p>
          <a:endParaRPr lang="en-US" sz="1600"/>
        </a:p>
      </dgm:t>
    </dgm:pt>
    <dgm:pt modelId="{E1A1FAA0-2A14-44B0-9AA3-D49A4C5F080C}" type="parTrans" cxnId="{6505672B-01FE-499A-99BE-DD3E8AFB3682}">
      <dgm:prSet/>
      <dgm:spPr/>
      <dgm:t>
        <a:bodyPr/>
        <a:lstStyle/>
        <a:p>
          <a:endParaRPr lang="en-US" sz="1600"/>
        </a:p>
      </dgm:t>
    </dgm:pt>
    <dgm:pt modelId="{2F5D2532-E3DD-441F-9212-F52FA6FF3722}" type="sibTrans" cxnId="{1E392903-2CF1-44A5-A9D1-0D8B59AA2AC6}">
      <dgm:prSet/>
      <dgm:spPr/>
      <dgm:t>
        <a:bodyPr/>
        <a:lstStyle/>
        <a:p>
          <a:endParaRPr lang="en-US" sz="1600"/>
        </a:p>
      </dgm:t>
    </dgm:pt>
    <dgm:pt modelId="{3CA1E458-F4AF-420F-A022-33C93F04DBF4}" type="parTrans" cxnId="{1E392903-2CF1-44A5-A9D1-0D8B59AA2AC6}">
      <dgm:prSet/>
      <dgm:spPr/>
      <dgm:t>
        <a:bodyPr/>
        <a:lstStyle/>
        <a:p>
          <a:endParaRPr lang="en-US" sz="1600"/>
        </a:p>
      </dgm:t>
    </dgm:pt>
    <dgm:pt modelId="{747E8626-71CA-4285-85F5-B37EE5A14B23}" type="pres">
      <dgm:prSet presAssocID="{2629187F-48AA-4379-9EE7-D006768E329D}" presName="Name0" presStyleCnt="0">
        <dgm:presLayoutVars>
          <dgm:dir/>
          <dgm:animLvl val="lvl"/>
          <dgm:resizeHandles val="exact"/>
        </dgm:presLayoutVars>
      </dgm:prSet>
      <dgm:spPr/>
      <dgm:t>
        <a:bodyPr/>
        <a:lstStyle/>
        <a:p>
          <a:endParaRPr lang="en-US"/>
        </a:p>
      </dgm:t>
    </dgm:pt>
    <dgm:pt modelId="{B0983E59-E58B-4E59-B9D0-27AFB4D99AD1}" type="pres">
      <dgm:prSet presAssocID="{511214DF-C690-4D1E-A039-7F367AE88330}" presName="linNode" presStyleCnt="0"/>
      <dgm:spPr/>
      <dgm:t>
        <a:bodyPr/>
        <a:lstStyle/>
        <a:p>
          <a:endParaRPr lang="en-US"/>
        </a:p>
      </dgm:t>
    </dgm:pt>
    <dgm:pt modelId="{64BDAF88-1976-4E5B-976D-39AA8BF07C41}" type="pres">
      <dgm:prSet presAssocID="{511214DF-C690-4D1E-A039-7F367AE88330}" presName="parentText" presStyleLbl="node1" presStyleIdx="0" presStyleCnt="5">
        <dgm:presLayoutVars>
          <dgm:chMax val="1"/>
          <dgm:bulletEnabled val="1"/>
        </dgm:presLayoutVars>
      </dgm:prSet>
      <dgm:spPr/>
      <dgm:t>
        <a:bodyPr/>
        <a:lstStyle/>
        <a:p>
          <a:endParaRPr lang="en-US"/>
        </a:p>
      </dgm:t>
    </dgm:pt>
    <dgm:pt modelId="{3EAE3665-2E6A-4CFE-A729-67626E1B6379}" type="pres">
      <dgm:prSet presAssocID="{511214DF-C690-4D1E-A039-7F367AE88330}" presName="descendantText" presStyleLbl="alignAccFollowNode1" presStyleIdx="0" presStyleCnt="5">
        <dgm:presLayoutVars>
          <dgm:bulletEnabled val="1"/>
        </dgm:presLayoutVars>
      </dgm:prSet>
      <dgm:spPr/>
      <dgm:t>
        <a:bodyPr/>
        <a:lstStyle/>
        <a:p>
          <a:endParaRPr lang="en-US"/>
        </a:p>
      </dgm:t>
    </dgm:pt>
    <dgm:pt modelId="{D47C6809-8E40-4BE3-B642-ED93E1D2B7EB}" type="pres">
      <dgm:prSet presAssocID="{3965DDE7-1F93-45E9-83D8-1A11B225F9F6}" presName="sp" presStyleCnt="0"/>
      <dgm:spPr/>
      <dgm:t>
        <a:bodyPr/>
        <a:lstStyle/>
        <a:p>
          <a:endParaRPr lang="en-US"/>
        </a:p>
      </dgm:t>
    </dgm:pt>
    <dgm:pt modelId="{08596B7F-EFC8-4853-8A9A-1B17034320E4}" type="pres">
      <dgm:prSet presAssocID="{497AD0B0-5A85-4A67-9687-8ADC67CD2E5C}" presName="linNode" presStyleCnt="0"/>
      <dgm:spPr/>
      <dgm:t>
        <a:bodyPr/>
        <a:lstStyle/>
        <a:p>
          <a:endParaRPr lang="en-US"/>
        </a:p>
      </dgm:t>
    </dgm:pt>
    <dgm:pt modelId="{E33588B8-DF10-4953-A861-F3C6DC2DA3B2}" type="pres">
      <dgm:prSet presAssocID="{497AD0B0-5A85-4A67-9687-8ADC67CD2E5C}" presName="parentText" presStyleLbl="node1" presStyleIdx="1" presStyleCnt="5">
        <dgm:presLayoutVars>
          <dgm:chMax val="1"/>
          <dgm:bulletEnabled val="1"/>
        </dgm:presLayoutVars>
      </dgm:prSet>
      <dgm:spPr/>
      <dgm:t>
        <a:bodyPr/>
        <a:lstStyle/>
        <a:p>
          <a:endParaRPr lang="en-US"/>
        </a:p>
      </dgm:t>
    </dgm:pt>
    <dgm:pt modelId="{C638C068-B8AF-41EE-94B7-05ED6C7117DA}" type="pres">
      <dgm:prSet presAssocID="{497AD0B0-5A85-4A67-9687-8ADC67CD2E5C}" presName="descendantText" presStyleLbl="alignAccFollowNode1" presStyleIdx="1" presStyleCnt="5">
        <dgm:presLayoutVars>
          <dgm:bulletEnabled val="1"/>
        </dgm:presLayoutVars>
      </dgm:prSet>
      <dgm:spPr/>
      <dgm:t>
        <a:bodyPr/>
        <a:lstStyle/>
        <a:p>
          <a:endParaRPr lang="en-US"/>
        </a:p>
      </dgm:t>
    </dgm:pt>
    <dgm:pt modelId="{9FF11A4A-DF92-4301-96F6-E03CC44B0E82}" type="pres">
      <dgm:prSet presAssocID="{0BE87CB4-962E-4E60-9C40-049445510856}" presName="sp" presStyleCnt="0"/>
      <dgm:spPr/>
      <dgm:t>
        <a:bodyPr/>
        <a:lstStyle/>
        <a:p>
          <a:endParaRPr lang="en-US"/>
        </a:p>
      </dgm:t>
    </dgm:pt>
    <dgm:pt modelId="{6F9C005B-5BAB-4F54-B215-FFEA63C192B4}" type="pres">
      <dgm:prSet presAssocID="{329C12A8-94E1-492F-BCDA-85AF4AA2A7F8}" presName="linNode" presStyleCnt="0"/>
      <dgm:spPr/>
      <dgm:t>
        <a:bodyPr/>
        <a:lstStyle/>
        <a:p>
          <a:endParaRPr lang="en-US"/>
        </a:p>
      </dgm:t>
    </dgm:pt>
    <dgm:pt modelId="{47AF6CA8-A12A-4AF2-BDC1-D3450C08CFAF}" type="pres">
      <dgm:prSet presAssocID="{329C12A8-94E1-492F-BCDA-85AF4AA2A7F8}" presName="parentText" presStyleLbl="node1" presStyleIdx="2" presStyleCnt="5">
        <dgm:presLayoutVars>
          <dgm:chMax val="1"/>
          <dgm:bulletEnabled val="1"/>
        </dgm:presLayoutVars>
      </dgm:prSet>
      <dgm:spPr/>
      <dgm:t>
        <a:bodyPr/>
        <a:lstStyle/>
        <a:p>
          <a:endParaRPr lang="en-US"/>
        </a:p>
      </dgm:t>
    </dgm:pt>
    <dgm:pt modelId="{431850B9-07B6-4F7F-80B0-33389FE16EA7}" type="pres">
      <dgm:prSet presAssocID="{329C12A8-94E1-492F-BCDA-85AF4AA2A7F8}" presName="descendantText" presStyleLbl="alignAccFollowNode1" presStyleIdx="2" presStyleCnt="5" custScaleY="110610">
        <dgm:presLayoutVars>
          <dgm:bulletEnabled val="1"/>
        </dgm:presLayoutVars>
      </dgm:prSet>
      <dgm:spPr/>
      <dgm:t>
        <a:bodyPr/>
        <a:lstStyle/>
        <a:p>
          <a:endParaRPr lang="en-US"/>
        </a:p>
      </dgm:t>
    </dgm:pt>
    <dgm:pt modelId="{60D578F4-67C3-41C8-AB38-E761A4B6F27D}" type="pres">
      <dgm:prSet presAssocID="{305D4B15-B607-45C3-9E3F-57FF8DDAE569}" presName="sp" presStyleCnt="0"/>
      <dgm:spPr/>
      <dgm:t>
        <a:bodyPr/>
        <a:lstStyle/>
        <a:p>
          <a:endParaRPr lang="en-US"/>
        </a:p>
      </dgm:t>
    </dgm:pt>
    <dgm:pt modelId="{7A5681FC-E0A4-4682-869B-E26350F07FC4}" type="pres">
      <dgm:prSet presAssocID="{214C8CFC-DC43-4ED2-8D0A-C57894BED6FB}" presName="linNode" presStyleCnt="0"/>
      <dgm:spPr/>
      <dgm:t>
        <a:bodyPr/>
        <a:lstStyle/>
        <a:p>
          <a:endParaRPr lang="en-US"/>
        </a:p>
      </dgm:t>
    </dgm:pt>
    <dgm:pt modelId="{C9A76A5A-DE26-4E63-B36B-11A53F84EB55}" type="pres">
      <dgm:prSet presAssocID="{214C8CFC-DC43-4ED2-8D0A-C57894BED6FB}" presName="parentText" presStyleLbl="node1" presStyleIdx="3" presStyleCnt="5">
        <dgm:presLayoutVars>
          <dgm:chMax val="1"/>
          <dgm:bulletEnabled val="1"/>
        </dgm:presLayoutVars>
      </dgm:prSet>
      <dgm:spPr/>
      <dgm:t>
        <a:bodyPr/>
        <a:lstStyle/>
        <a:p>
          <a:endParaRPr lang="en-US"/>
        </a:p>
      </dgm:t>
    </dgm:pt>
    <dgm:pt modelId="{0EAEBC5C-B42B-4D74-BF8E-95CFC8872D7C}" type="pres">
      <dgm:prSet presAssocID="{214C8CFC-DC43-4ED2-8D0A-C57894BED6FB}" presName="descendantText" presStyleLbl="alignAccFollowNode1" presStyleIdx="3" presStyleCnt="5">
        <dgm:presLayoutVars>
          <dgm:bulletEnabled val="1"/>
        </dgm:presLayoutVars>
      </dgm:prSet>
      <dgm:spPr/>
      <dgm:t>
        <a:bodyPr/>
        <a:lstStyle/>
        <a:p>
          <a:endParaRPr lang="en-US"/>
        </a:p>
      </dgm:t>
    </dgm:pt>
    <dgm:pt modelId="{282AE944-ADE2-4499-AD39-100EF5D6AC82}" type="pres">
      <dgm:prSet presAssocID="{5E86E5D7-393C-499D-8562-9951AE5DA5C4}" presName="sp" presStyleCnt="0"/>
      <dgm:spPr/>
      <dgm:t>
        <a:bodyPr/>
        <a:lstStyle/>
        <a:p>
          <a:endParaRPr lang="en-US"/>
        </a:p>
      </dgm:t>
    </dgm:pt>
    <dgm:pt modelId="{818B4A83-3DDC-4743-9A18-9D722EB38840}" type="pres">
      <dgm:prSet presAssocID="{98CA5898-DDE8-45C2-A42C-058A2BB5404D}" presName="linNode" presStyleCnt="0"/>
      <dgm:spPr/>
      <dgm:t>
        <a:bodyPr/>
        <a:lstStyle/>
        <a:p>
          <a:endParaRPr lang="en-US"/>
        </a:p>
      </dgm:t>
    </dgm:pt>
    <dgm:pt modelId="{5C499A42-A3F7-4C1D-ACA3-AB627033418F}" type="pres">
      <dgm:prSet presAssocID="{98CA5898-DDE8-45C2-A42C-058A2BB5404D}" presName="parentText" presStyleLbl="node1" presStyleIdx="4" presStyleCnt="5">
        <dgm:presLayoutVars>
          <dgm:chMax val="1"/>
          <dgm:bulletEnabled val="1"/>
        </dgm:presLayoutVars>
      </dgm:prSet>
      <dgm:spPr/>
      <dgm:t>
        <a:bodyPr/>
        <a:lstStyle/>
        <a:p>
          <a:endParaRPr lang="en-US"/>
        </a:p>
      </dgm:t>
    </dgm:pt>
    <dgm:pt modelId="{802BA9CC-71F1-4606-8C05-96F9DAE02697}" type="pres">
      <dgm:prSet presAssocID="{98CA5898-DDE8-45C2-A42C-058A2BB5404D}" presName="descendantText" presStyleLbl="alignAccFollowNode1" presStyleIdx="4" presStyleCnt="5">
        <dgm:presLayoutVars>
          <dgm:bulletEnabled val="1"/>
        </dgm:presLayoutVars>
      </dgm:prSet>
      <dgm:spPr/>
      <dgm:t>
        <a:bodyPr/>
        <a:lstStyle/>
        <a:p>
          <a:endParaRPr lang="en-US"/>
        </a:p>
      </dgm:t>
    </dgm:pt>
  </dgm:ptLst>
  <dgm:cxnLst>
    <dgm:cxn modelId="{980F1FEB-C195-46B2-B9B5-8BBD4C98CEE8}" type="presOf" srcId="{497AD0B0-5A85-4A67-9687-8ADC67CD2E5C}" destId="{E33588B8-DF10-4953-A861-F3C6DC2DA3B2}" srcOrd="0" destOrd="0" presId="urn:microsoft.com/office/officeart/2005/8/layout/vList5"/>
    <dgm:cxn modelId="{DB1B074B-E0A9-47FF-B98A-D285A3FC2135}" type="presOf" srcId="{2629187F-48AA-4379-9EE7-D006768E329D}" destId="{747E8626-71CA-4285-85F5-B37EE5A14B23}" srcOrd="0" destOrd="0" presId="urn:microsoft.com/office/officeart/2005/8/layout/vList5"/>
    <dgm:cxn modelId="{4C7CA5EC-A17D-40C1-8721-887A9C1A2637}" srcId="{497AD0B0-5A85-4A67-9687-8ADC67CD2E5C}" destId="{114CC110-7817-4F67-8907-FF88B2B3E2DC}" srcOrd="0" destOrd="0" parTransId="{0B308EC5-6CBD-4293-AA15-973D99D0F8E1}" sibTransId="{4D144B05-5479-4231-AE5A-C49752EA8E78}"/>
    <dgm:cxn modelId="{57836EE5-533B-421F-A5BB-614CBA7C562E}" srcId="{2629187F-48AA-4379-9EE7-D006768E329D}" destId="{214C8CFC-DC43-4ED2-8D0A-C57894BED6FB}" srcOrd="3" destOrd="0" parTransId="{33CF2E3E-D011-40F7-84B2-B817AB091CD0}" sibTransId="{5E86E5D7-393C-499D-8562-9951AE5DA5C4}"/>
    <dgm:cxn modelId="{C8E77C75-ADD8-4BC8-A420-6DBA1540D38B}" srcId="{329C12A8-94E1-492F-BCDA-85AF4AA2A7F8}" destId="{7445CD80-BE82-40FB-B37F-B00DB92C5D27}" srcOrd="0" destOrd="0" parTransId="{82CD4B5E-5F86-471B-91F3-2FBD055BD8D1}" sibTransId="{27A1D1BC-2BE8-4AB6-ACC6-A6A8997D74C7}"/>
    <dgm:cxn modelId="{189D1BC1-1ACC-4D28-A0A2-B3970D408647}" type="presOf" srcId="{511214DF-C690-4D1E-A039-7F367AE88330}" destId="{64BDAF88-1976-4E5B-976D-39AA8BF07C41}" srcOrd="0" destOrd="0" presId="urn:microsoft.com/office/officeart/2005/8/layout/vList5"/>
    <dgm:cxn modelId="{1104C2B6-8C4D-454F-A607-17202A68D110}" type="presOf" srcId="{C347AE09-602A-4287-B6FA-19A05CBFB2F8}" destId="{3EAE3665-2E6A-4CFE-A729-67626E1B6379}" srcOrd="0" destOrd="0" presId="urn:microsoft.com/office/officeart/2005/8/layout/vList5"/>
    <dgm:cxn modelId="{F99CAA88-06E6-48CE-8059-A3B62FBE360B}" srcId="{98CA5898-DDE8-45C2-A42C-058A2BB5404D}" destId="{5B33463E-C6D3-4EBF-8375-EF2CA387EBA6}" srcOrd="0" destOrd="0" parTransId="{287AFEDB-6D7F-4DCE-BF06-2FE386760176}" sibTransId="{258B495D-2649-4FAD-8B06-4AA6564B92C0}"/>
    <dgm:cxn modelId="{5B24B20E-866B-455F-9C49-A4E510319EE9}" srcId="{2629187F-48AA-4379-9EE7-D006768E329D}" destId="{497AD0B0-5A85-4A67-9687-8ADC67CD2E5C}" srcOrd="1" destOrd="0" parTransId="{C4B14ABD-53AE-4722-820D-59310A5CB6A2}" sibTransId="{0BE87CB4-962E-4E60-9C40-049445510856}"/>
    <dgm:cxn modelId="{E984D10B-0C57-4387-89C7-08A4843BC114}" type="presOf" srcId="{114CC110-7817-4F67-8907-FF88B2B3E2DC}" destId="{C638C068-B8AF-41EE-94B7-05ED6C7117DA}" srcOrd="0" destOrd="0" presId="urn:microsoft.com/office/officeart/2005/8/layout/vList5"/>
    <dgm:cxn modelId="{89B7F3E5-8F9F-49DD-BA9B-503AE7F29F6C}" srcId="{2629187F-48AA-4379-9EE7-D006768E329D}" destId="{329C12A8-94E1-492F-BCDA-85AF4AA2A7F8}" srcOrd="2" destOrd="0" parTransId="{554535EB-8402-48D8-8380-30DF2632540C}" sibTransId="{305D4B15-B607-45C3-9E3F-57FF8DDAE569}"/>
    <dgm:cxn modelId="{2669B107-7D0F-4FF4-9E28-6CC1673889B7}" type="presOf" srcId="{214C8CFC-DC43-4ED2-8D0A-C57894BED6FB}" destId="{C9A76A5A-DE26-4E63-B36B-11A53F84EB55}" srcOrd="0" destOrd="0" presId="urn:microsoft.com/office/officeart/2005/8/layout/vList5"/>
    <dgm:cxn modelId="{0CB834B4-A138-4C1C-87AD-867F6C955419}" type="presOf" srcId="{329C12A8-94E1-492F-BCDA-85AF4AA2A7F8}" destId="{47AF6CA8-A12A-4AF2-BDC1-D3450C08CFAF}" srcOrd="0" destOrd="0" presId="urn:microsoft.com/office/officeart/2005/8/layout/vList5"/>
    <dgm:cxn modelId="{10A4A8B5-0A41-431A-A1CA-C9922FE89720}" type="presOf" srcId="{7445CD80-BE82-40FB-B37F-B00DB92C5D27}" destId="{431850B9-07B6-4F7F-80B0-33389FE16EA7}" srcOrd="0" destOrd="0" presId="urn:microsoft.com/office/officeart/2005/8/layout/vList5"/>
    <dgm:cxn modelId="{448585DE-143D-4863-96A4-4753E258279C}" srcId="{214C8CFC-DC43-4ED2-8D0A-C57894BED6FB}" destId="{819E3545-8DB5-4AF5-BD82-5B7D0960D75D}" srcOrd="0" destOrd="0" parTransId="{A9D54EFA-DECF-4B20-ABF3-72DD2CDACF48}" sibTransId="{3C5DD86E-0E7E-4DE2-8A86-C06980D03185}"/>
    <dgm:cxn modelId="{6505672B-01FE-499A-99BE-DD3E8AFB3682}" srcId="{2629187F-48AA-4379-9EE7-D006768E329D}" destId="{511214DF-C690-4D1E-A039-7F367AE88330}" srcOrd="0" destOrd="0" parTransId="{E1A1FAA0-2A14-44B0-9AA3-D49A4C5F080C}" sibTransId="{3965DDE7-1F93-45E9-83D8-1A11B225F9F6}"/>
    <dgm:cxn modelId="{1E392903-2CF1-44A5-A9D1-0D8B59AA2AC6}" srcId="{511214DF-C690-4D1E-A039-7F367AE88330}" destId="{C347AE09-602A-4287-B6FA-19A05CBFB2F8}" srcOrd="0" destOrd="0" parTransId="{3CA1E458-F4AF-420F-A022-33C93F04DBF4}" sibTransId="{2F5D2532-E3DD-441F-9212-F52FA6FF3722}"/>
    <dgm:cxn modelId="{70B6EB78-FC1A-41EB-94E1-1D60474EEB43}" srcId="{2629187F-48AA-4379-9EE7-D006768E329D}" destId="{98CA5898-DDE8-45C2-A42C-058A2BB5404D}" srcOrd="4" destOrd="0" parTransId="{228FDA72-3AB9-4C88-BB4E-582166AC3B45}" sibTransId="{9F03CD52-A4DB-4C1D-A0C5-93EB1BF5C29E}"/>
    <dgm:cxn modelId="{2F0D26E3-D9E3-476E-85BA-75338A7DED73}" type="presOf" srcId="{819E3545-8DB5-4AF5-BD82-5B7D0960D75D}" destId="{0EAEBC5C-B42B-4D74-BF8E-95CFC8872D7C}" srcOrd="0" destOrd="0" presId="urn:microsoft.com/office/officeart/2005/8/layout/vList5"/>
    <dgm:cxn modelId="{9B3E399F-BD2E-41CD-8A82-2A25E3285BDE}" type="presOf" srcId="{5B33463E-C6D3-4EBF-8375-EF2CA387EBA6}" destId="{802BA9CC-71F1-4606-8C05-96F9DAE02697}" srcOrd="0" destOrd="0" presId="urn:microsoft.com/office/officeart/2005/8/layout/vList5"/>
    <dgm:cxn modelId="{65B3DD92-8E2A-4C07-8654-9536A4AEE3AA}" type="presOf" srcId="{98CA5898-DDE8-45C2-A42C-058A2BB5404D}" destId="{5C499A42-A3F7-4C1D-ACA3-AB627033418F}" srcOrd="0" destOrd="0" presId="urn:microsoft.com/office/officeart/2005/8/layout/vList5"/>
    <dgm:cxn modelId="{8350FEB1-3CE6-4DC0-836B-093A56B85C6E}" type="presParOf" srcId="{747E8626-71CA-4285-85F5-B37EE5A14B23}" destId="{B0983E59-E58B-4E59-B9D0-27AFB4D99AD1}" srcOrd="0" destOrd="0" presId="urn:microsoft.com/office/officeart/2005/8/layout/vList5"/>
    <dgm:cxn modelId="{19DB1BAD-92C8-447D-84B3-333964144E7C}" type="presParOf" srcId="{B0983E59-E58B-4E59-B9D0-27AFB4D99AD1}" destId="{64BDAF88-1976-4E5B-976D-39AA8BF07C41}" srcOrd="0" destOrd="0" presId="urn:microsoft.com/office/officeart/2005/8/layout/vList5"/>
    <dgm:cxn modelId="{776D8EEA-AAEA-40AE-9C4A-D2C6314BB102}" type="presParOf" srcId="{B0983E59-E58B-4E59-B9D0-27AFB4D99AD1}" destId="{3EAE3665-2E6A-4CFE-A729-67626E1B6379}" srcOrd="1" destOrd="0" presId="urn:microsoft.com/office/officeart/2005/8/layout/vList5"/>
    <dgm:cxn modelId="{900044F0-A965-43E0-AA19-6C68C5026467}" type="presParOf" srcId="{747E8626-71CA-4285-85F5-B37EE5A14B23}" destId="{D47C6809-8E40-4BE3-B642-ED93E1D2B7EB}" srcOrd="1" destOrd="0" presId="urn:microsoft.com/office/officeart/2005/8/layout/vList5"/>
    <dgm:cxn modelId="{0D738282-DC3D-412C-A0C5-0FB0014845C9}" type="presParOf" srcId="{747E8626-71CA-4285-85F5-B37EE5A14B23}" destId="{08596B7F-EFC8-4853-8A9A-1B17034320E4}" srcOrd="2" destOrd="0" presId="urn:microsoft.com/office/officeart/2005/8/layout/vList5"/>
    <dgm:cxn modelId="{F407A96B-08B3-43E3-A984-8950D8405937}" type="presParOf" srcId="{08596B7F-EFC8-4853-8A9A-1B17034320E4}" destId="{E33588B8-DF10-4953-A861-F3C6DC2DA3B2}" srcOrd="0" destOrd="0" presId="urn:microsoft.com/office/officeart/2005/8/layout/vList5"/>
    <dgm:cxn modelId="{EA1290D7-5C30-4066-8183-9931362A1A27}" type="presParOf" srcId="{08596B7F-EFC8-4853-8A9A-1B17034320E4}" destId="{C638C068-B8AF-41EE-94B7-05ED6C7117DA}" srcOrd="1" destOrd="0" presId="urn:microsoft.com/office/officeart/2005/8/layout/vList5"/>
    <dgm:cxn modelId="{A8E03354-6BF9-442E-B262-5C7F979C4218}" type="presParOf" srcId="{747E8626-71CA-4285-85F5-B37EE5A14B23}" destId="{9FF11A4A-DF92-4301-96F6-E03CC44B0E82}" srcOrd="3" destOrd="0" presId="urn:microsoft.com/office/officeart/2005/8/layout/vList5"/>
    <dgm:cxn modelId="{F819EFF6-9AAE-4D41-ADED-16B9F6C2A5B3}" type="presParOf" srcId="{747E8626-71CA-4285-85F5-B37EE5A14B23}" destId="{6F9C005B-5BAB-4F54-B215-FFEA63C192B4}" srcOrd="4" destOrd="0" presId="urn:microsoft.com/office/officeart/2005/8/layout/vList5"/>
    <dgm:cxn modelId="{AC8226B2-14F9-41FF-BF36-28BF9D31D996}" type="presParOf" srcId="{6F9C005B-5BAB-4F54-B215-FFEA63C192B4}" destId="{47AF6CA8-A12A-4AF2-BDC1-D3450C08CFAF}" srcOrd="0" destOrd="0" presId="urn:microsoft.com/office/officeart/2005/8/layout/vList5"/>
    <dgm:cxn modelId="{90FC1E64-F6F9-4F57-BC43-3C1EC40A15D6}" type="presParOf" srcId="{6F9C005B-5BAB-4F54-B215-FFEA63C192B4}" destId="{431850B9-07B6-4F7F-80B0-33389FE16EA7}" srcOrd="1" destOrd="0" presId="urn:microsoft.com/office/officeart/2005/8/layout/vList5"/>
    <dgm:cxn modelId="{ECA0AA31-E2D2-4AF3-B670-242AA8A63D51}" type="presParOf" srcId="{747E8626-71CA-4285-85F5-B37EE5A14B23}" destId="{60D578F4-67C3-41C8-AB38-E761A4B6F27D}" srcOrd="5" destOrd="0" presId="urn:microsoft.com/office/officeart/2005/8/layout/vList5"/>
    <dgm:cxn modelId="{8A078A46-14D8-4EBA-B1D4-82DFAB660B22}" type="presParOf" srcId="{747E8626-71CA-4285-85F5-B37EE5A14B23}" destId="{7A5681FC-E0A4-4682-869B-E26350F07FC4}" srcOrd="6" destOrd="0" presId="urn:microsoft.com/office/officeart/2005/8/layout/vList5"/>
    <dgm:cxn modelId="{D2AADA89-F86E-446D-BC57-7A84F7FC34BA}" type="presParOf" srcId="{7A5681FC-E0A4-4682-869B-E26350F07FC4}" destId="{C9A76A5A-DE26-4E63-B36B-11A53F84EB55}" srcOrd="0" destOrd="0" presId="urn:microsoft.com/office/officeart/2005/8/layout/vList5"/>
    <dgm:cxn modelId="{C9D686EA-C724-42B0-AA74-E9636718321A}" type="presParOf" srcId="{7A5681FC-E0A4-4682-869B-E26350F07FC4}" destId="{0EAEBC5C-B42B-4D74-BF8E-95CFC8872D7C}" srcOrd="1" destOrd="0" presId="urn:microsoft.com/office/officeart/2005/8/layout/vList5"/>
    <dgm:cxn modelId="{30ADA08A-4684-4A7F-87C9-0969E6588E42}" type="presParOf" srcId="{747E8626-71CA-4285-85F5-B37EE5A14B23}" destId="{282AE944-ADE2-4499-AD39-100EF5D6AC82}" srcOrd="7" destOrd="0" presId="urn:microsoft.com/office/officeart/2005/8/layout/vList5"/>
    <dgm:cxn modelId="{AC11D0E5-AAE4-4B92-82DE-8DFD371E4937}" type="presParOf" srcId="{747E8626-71CA-4285-85F5-B37EE5A14B23}" destId="{818B4A83-3DDC-4743-9A18-9D722EB38840}" srcOrd="8" destOrd="0" presId="urn:microsoft.com/office/officeart/2005/8/layout/vList5"/>
    <dgm:cxn modelId="{5343B43C-D5CB-4761-AD41-4CFCBD110479}" type="presParOf" srcId="{818B4A83-3DDC-4743-9A18-9D722EB38840}" destId="{5C499A42-A3F7-4C1D-ACA3-AB627033418F}" srcOrd="0" destOrd="0" presId="urn:microsoft.com/office/officeart/2005/8/layout/vList5"/>
    <dgm:cxn modelId="{3B718790-3D0E-4975-BEDF-7A796FA5AC5B}" type="presParOf" srcId="{818B4A83-3DDC-4743-9A18-9D722EB38840}" destId="{802BA9CC-71F1-4606-8C05-96F9DAE02697}"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0D26020-74C2-487E-84AD-FD17B9233550}"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160B4E26-BDD5-45AF-9738-FC2B4ECAB80A}">
      <dgm:prSet custT="1"/>
      <dgm:spPr/>
      <dgm:t>
        <a:bodyPr/>
        <a:lstStyle/>
        <a:p>
          <a:pPr rtl="0"/>
          <a:r>
            <a:rPr lang="en-US" sz="2800" dirty="0" smtClean="0"/>
            <a:t>Evolutionary</a:t>
          </a:r>
          <a:endParaRPr lang="en-US" sz="2900" dirty="0"/>
        </a:p>
      </dgm:t>
    </dgm:pt>
    <dgm:pt modelId="{8DCE0F9A-497E-48C8-9D41-E937F3E1BBC1}" type="parTrans" cxnId="{2A0AFEC3-306A-4ED0-94AE-A8150545BC92}">
      <dgm:prSet/>
      <dgm:spPr/>
      <dgm:t>
        <a:bodyPr/>
        <a:lstStyle/>
        <a:p>
          <a:endParaRPr lang="en-US"/>
        </a:p>
      </dgm:t>
    </dgm:pt>
    <dgm:pt modelId="{42E0F264-9C5A-4FFE-A854-8E66164CC647}" type="sibTrans" cxnId="{2A0AFEC3-306A-4ED0-94AE-A8150545BC92}">
      <dgm:prSet/>
      <dgm:spPr/>
      <dgm:t>
        <a:bodyPr/>
        <a:lstStyle/>
        <a:p>
          <a:endParaRPr lang="en-US"/>
        </a:p>
      </dgm:t>
    </dgm:pt>
    <dgm:pt modelId="{5DB3FBFD-54F1-4930-BC32-CD1A5B62FFE5}">
      <dgm:prSet custT="1"/>
      <dgm:spPr/>
      <dgm:t>
        <a:bodyPr/>
        <a:lstStyle/>
        <a:p>
          <a:pPr rtl="0"/>
          <a:r>
            <a:rPr lang="en-US" sz="1800" dirty="0" smtClean="0"/>
            <a:t>Language agnostic APIs</a:t>
          </a:r>
          <a:endParaRPr lang="en-US" sz="1800" dirty="0"/>
        </a:p>
      </dgm:t>
    </dgm:pt>
    <dgm:pt modelId="{C9F2D932-CF21-4559-BF3E-0C457F74B72E}" type="parTrans" cxnId="{7FA8EBC8-CB1E-48C8-BDA6-8FCEAEB8B8BA}">
      <dgm:prSet/>
      <dgm:spPr/>
      <dgm:t>
        <a:bodyPr/>
        <a:lstStyle/>
        <a:p>
          <a:endParaRPr lang="en-US"/>
        </a:p>
      </dgm:t>
    </dgm:pt>
    <dgm:pt modelId="{3770DF93-9354-44C9-B424-A8F5110DAAB0}" type="sibTrans" cxnId="{7FA8EBC8-CB1E-48C8-BDA6-8FCEAEB8B8BA}">
      <dgm:prSet/>
      <dgm:spPr/>
      <dgm:t>
        <a:bodyPr/>
        <a:lstStyle/>
        <a:p>
          <a:endParaRPr lang="en-US"/>
        </a:p>
      </dgm:t>
    </dgm:pt>
    <dgm:pt modelId="{EB207F1B-D2E0-43CF-BF8A-D029A62703F1}">
      <dgm:prSet custT="1"/>
      <dgm:spPr/>
      <dgm:t>
        <a:bodyPr/>
        <a:lstStyle/>
        <a:p>
          <a:pPr rtl="0"/>
          <a:r>
            <a:rPr lang="en-US" sz="1800" dirty="0" smtClean="0"/>
            <a:t>Highly decoupled</a:t>
          </a:r>
          <a:endParaRPr lang="en-US" sz="1800" dirty="0"/>
        </a:p>
      </dgm:t>
    </dgm:pt>
    <dgm:pt modelId="{1DDBEE48-A9AC-4F4F-BEC8-B81F5FABD74C}" type="parTrans" cxnId="{00621E4E-ADEC-4499-8DD2-38BF73C6616A}">
      <dgm:prSet/>
      <dgm:spPr/>
      <dgm:t>
        <a:bodyPr/>
        <a:lstStyle/>
        <a:p>
          <a:endParaRPr lang="en-US"/>
        </a:p>
      </dgm:t>
    </dgm:pt>
    <dgm:pt modelId="{B4D1A758-9BC3-44C6-A498-50BEEF33B410}" type="sibTrans" cxnId="{00621E4E-ADEC-4499-8DD2-38BF73C6616A}">
      <dgm:prSet/>
      <dgm:spPr/>
      <dgm:t>
        <a:bodyPr/>
        <a:lstStyle/>
        <a:p>
          <a:endParaRPr lang="en-US"/>
        </a:p>
      </dgm:t>
    </dgm:pt>
    <dgm:pt modelId="{3128F5FD-57B4-42EE-A8C9-CA352579F296}">
      <dgm:prSet custT="1"/>
      <dgm:spPr/>
      <dgm:t>
        <a:bodyPr/>
        <a:lstStyle/>
        <a:p>
          <a:pPr rtl="0"/>
          <a:r>
            <a:rPr lang="en-US" sz="2800" dirty="0" smtClean="0"/>
            <a:t>Resilient </a:t>
          </a:r>
          <a:endParaRPr lang="en-US" sz="2900" dirty="0"/>
        </a:p>
      </dgm:t>
    </dgm:pt>
    <dgm:pt modelId="{03D86200-9371-48B0-9402-F6CF7240BC3F}" type="parTrans" cxnId="{B4E294E0-F417-4FD2-BD14-AD3E7D172D1A}">
      <dgm:prSet/>
      <dgm:spPr/>
      <dgm:t>
        <a:bodyPr/>
        <a:lstStyle/>
        <a:p>
          <a:endParaRPr lang="en-US"/>
        </a:p>
      </dgm:t>
    </dgm:pt>
    <dgm:pt modelId="{C35C3B24-2820-40D0-8A9F-62A058860E73}" type="sibTrans" cxnId="{B4E294E0-F417-4FD2-BD14-AD3E7D172D1A}">
      <dgm:prSet/>
      <dgm:spPr/>
      <dgm:t>
        <a:bodyPr/>
        <a:lstStyle/>
        <a:p>
          <a:endParaRPr lang="en-US"/>
        </a:p>
      </dgm:t>
    </dgm:pt>
    <dgm:pt modelId="{1A8CF815-4D94-4849-AA59-87DEA25D5B6E}">
      <dgm:prSet custT="1"/>
      <dgm:spPr/>
      <dgm:t>
        <a:bodyPr/>
        <a:lstStyle/>
        <a:p>
          <a:pPr rtl="0"/>
          <a:r>
            <a:rPr lang="en-US" sz="1800" dirty="0" smtClean="0"/>
            <a:t>No monolith to fall over</a:t>
          </a:r>
          <a:endParaRPr lang="en-US" sz="1800" dirty="0"/>
        </a:p>
      </dgm:t>
    </dgm:pt>
    <dgm:pt modelId="{25296C42-948E-400D-A871-DE62181C1386}" type="parTrans" cxnId="{04E5CD6D-4733-4B44-8E7F-B5EF325C2BB1}">
      <dgm:prSet/>
      <dgm:spPr/>
      <dgm:t>
        <a:bodyPr/>
        <a:lstStyle/>
        <a:p>
          <a:endParaRPr lang="en-US"/>
        </a:p>
      </dgm:t>
    </dgm:pt>
    <dgm:pt modelId="{06DE036A-F364-4957-9327-DE3DE98A187D}" type="sibTrans" cxnId="{04E5CD6D-4733-4B44-8E7F-B5EF325C2BB1}">
      <dgm:prSet/>
      <dgm:spPr/>
      <dgm:t>
        <a:bodyPr/>
        <a:lstStyle/>
        <a:p>
          <a:endParaRPr lang="en-US"/>
        </a:p>
      </dgm:t>
    </dgm:pt>
    <dgm:pt modelId="{93359B8B-7F62-4990-916B-73550BA84C2B}">
      <dgm:prSet custT="1"/>
      <dgm:spPr/>
      <dgm:t>
        <a:bodyPr/>
        <a:lstStyle/>
        <a:p>
          <a:pPr rtl="0"/>
          <a:r>
            <a:rPr lang="en-US" sz="1800" dirty="0" smtClean="0"/>
            <a:t>Designed for failure</a:t>
          </a:r>
          <a:endParaRPr lang="en-US" sz="1800" dirty="0"/>
        </a:p>
      </dgm:t>
    </dgm:pt>
    <dgm:pt modelId="{D91E05C9-15B5-4B87-9D1A-4BCD4B2B9BE6}" type="parTrans" cxnId="{44CA31D3-5A37-4461-8022-33C2F17C8B63}">
      <dgm:prSet/>
      <dgm:spPr/>
      <dgm:t>
        <a:bodyPr/>
        <a:lstStyle/>
        <a:p>
          <a:endParaRPr lang="en-US"/>
        </a:p>
      </dgm:t>
    </dgm:pt>
    <dgm:pt modelId="{58021A92-279C-42C3-81FD-0F53454BE768}" type="sibTrans" cxnId="{44CA31D3-5A37-4461-8022-33C2F17C8B63}">
      <dgm:prSet/>
      <dgm:spPr/>
      <dgm:t>
        <a:bodyPr/>
        <a:lstStyle/>
        <a:p>
          <a:endParaRPr lang="en-US"/>
        </a:p>
      </dgm:t>
    </dgm:pt>
    <dgm:pt modelId="{0174D80D-6046-446E-BEC1-A18B15B5B1BD}">
      <dgm:prSet custT="1"/>
      <dgm:spPr/>
      <dgm:t>
        <a:bodyPr/>
        <a:lstStyle/>
        <a:p>
          <a:pPr rtl="0"/>
          <a:r>
            <a:rPr lang="en-US" sz="2800" dirty="0" smtClean="0"/>
            <a:t>Speed of Development</a:t>
          </a:r>
          <a:endParaRPr lang="en-US" sz="2800" dirty="0"/>
        </a:p>
      </dgm:t>
    </dgm:pt>
    <dgm:pt modelId="{F36B43A5-E8DA-4D5F-AF73-C41461C37DF1}" type="parTrans" cxnId="{6EE0EE18-153A-45C4-8081-8DD4FEE8D6ED}">
      <dgm:prSet/>
      <dgm:spPr/>
      <dgm:t>
        <a:bodyPr/>
        <a:lstStyle/>
        <a:p>
          <a:endParaRPr lang="en-US"/>
        </a:p>
      </dgm:t>
    </dgm:pt>
    <dgm:pt modelId="{B97D6344-792A-4094-BED7-ADD4C74D3B1C}" type="sibTrans" cxnId="{6EE0EE18-153A-45C4-8081-8DD4FEE8D6ED}">
      <dgm:prSet/>
      <dgm:spPr/>
      <dgm:t>
        <a:bodyPr/>
        <a:lstStyle/>
        <a:p>
          <a:endParaRPr lang="en-US"/>
        </a:p>
      </dgm:t>
    </dgm:pt>
    <dgm:pt modelId="{A7FE2D6A-0A34-4B05-A924-50861D88FBFE}">
      <dgm:prSet custT="1"/>
      <dgm:spPr/>
      <dgm:t>
        <a:bodyPr/>
        <a:lstStyle/>
        <a:p>
          <a:pPr rtl="0"/>
          <a:r>
            <a:rPr lang="en-US" sz="1800" dirty="0" smtClean="0"/>
            <a:t>Reusable and Composable </a:t>
          </a:r>
          <a:endParaRPr lang="en-US" sz="1800" dirty="0"/>
        </a:p>
      </dgm:t>
    </dgm:pt>
    <dgm:pt modelId="{F67487DB-0C59-4C7D-9050-3052D6F8CD10}" type="parTrans" cxnId="{2B714F1F-0DE1-4876-9E3C-7B8CD50EC6B8}">
      <dgm:prSet/>
      <dgm:spPr/>
      <dgm:t>
        <a:bodyPr/>
        <a:lstStyle/>
        <a:p>
          <a:endParaRPr lang="en-US"/>
        </a:p>
      </dgm:t>
    </dgm:pt>
    <dgm:pt modelId="{C82C2904-56CC-4422-9347-9A31E7D8ECAD}" type="sibTrans" cxnId="{2B714F1F-0DE1-4876-9E3C-7B8CD50EC6B8}">
      <dgm:prSet/>
      <dgm:spPr/>
      <dgm:t>
        <a:bodyPr/>
        <a:lstStyle/>
        <a:p>
          <a:endParaRPr lang="en-US"/>
        </a:p>
      </dgm:t>
    </dgm:pt>
    <dgm:pt modelId="{163A83B6-F281-483A-B45E-571C0BB9EEF2}">
      <dgm:prSet custT="1"/>
      <dgm:spPr/>
      <dgm:t>
        <a:bodyPr/>
        <a:lstStyle/>
        <a:p>
          <a:pPr rtl="0"/>
          <a:r>
            <a:rPr lang="en-US" sz="2800" dirty="0" smtClean="0"/>
            <a:t>Open</a:t>
          </a:r>
          <a:endParaRPr lang="en-US" sz="2900" dirty="0"/>
        </a:p>
      </dgm:t>
    </dgm:pt>
    <dgm:pt modelId="{24FF0A32-2F89-45F4-B127-B628FE7C4E4B}" type="parTrans" cxnId="{F063F8FB-DB9D-47C4-B5F9-7EDA229E5D02}">
      <dgm:prSet/>
      <dgm:spPr/>
      <dgm:t>
        <a:bodyPr/>
        <a:lstStyle/>
        <a:p>
          <a:endParaRPr lang="en-US"/>
        </a:p>
      </dgm:t>
    </dgm:pt>
    <dgm:pt modelId="{068FC156-2C3E-411F-B4BC-82C2DC66AA1E}" type="sibTrans" cxnId="{F063F8FB-DB9D-47C4-B5F9-7EDA229E5D02}">
      <dgm:prSet/>
      <dgm:spPr/>
      <dgm:t>
        <a:bodyPr/>
        <a:lstStyle/>
        <a:p>
          <a:endParaRPr lang="en-US"/>
        </a:p>
      </dgm:t>
    </dgm:pt>
    <dgm:pt modelId="{99FA64FC-DE77-4E3E-ABE6-5A5B79916791}">
      <dgm:prSet custT="1"/>
      <dgm:spPr/>
      <dgm:t>
        <a:bodyPr/>
        <a:lstStyle/>
        <a:p>
          <a:pPr rtl="0"/>
          <a:r>
            <a:rPr lang="en-US" sz="1800" dirty="0" smtClean="0"/>
            <a:t>Can be developed alongside existing monolithic applications providing a bridge to a future state</a:t>
          </a:r>
          <a:endParaRPr lang="en-US" sz="1800" dirty="0"/>
        </a:p>
      </dgm:t>
    </dgm:pt>
    <dgm:pt modelId="{6B152E28-5FC0-424A-99AF-0FEB752F8887}" type="parTrans" cxnId="{67397A2B-4A3C-48F3-A78E-C1D29CA1326F}">
      <dgm:prSet/>
      <dgm:spPr/>
      <dgm:t>
        <a:bodyPr/>
        <a:lstStyle/>
        <a:p>
          <a:endParaRPr lang="en-US"/>
        </a:p>
      </dgm:t>
    </dgm:pt>
    <dgm:pt modelId="{EA072B4C-307E-407C-BD82-704E54F36304}" type="sibTrans" cxnId="{67397A2B-4A3C-48F3-A78E-C1D29CA1326F}">
      <dgm:prSet/>
      <dgm:spPr/>
      <dgm:t>
        <a:bodyPr/>
        <a:lstStyle/>
        <a:p>
          <a:endParaRPr lang="en-US"/>
        </a:p>
      </dgm:t>
    </dgm:pt>
    <dgm:pt modelId="{D424E542-7060-4DF6-9246-10093900688F}">
      <dgm:prSet custT="1"/>
      <dgm:spPr/>
      <dgm:t>
        <a:bodyPr/>
        <a:lstStyle/>
        <a:p>
          <a:pPr rtl="0"/>
          <a:r>
            <a:rPr lang="en-US" sz="2800" dirty="0" smtClean="0"/>
            <a:t>Reuse</a:t>
          </a:r>
          <a:endParaRPr lang="en-US" sz="5000" dirty="0"/>
        </a:p>
      </dgm:t>
    </dgm:pt>
    <dgm:pt modelId="{4B379016-BEAD-486B-B8FE-0BEED4A3532D}" type="parTrans" cxnId="{A0691DF8-90D7-4E7B-8205-977731F3CB74}">
      <dgm:prSet/>
      <dgm:spPr/>
      <dgm:t>
        <a:bodyPr/>
        <a:lstStyle/>
        <a:p>
          <a:endParaRPr lang="en-US"/>
        </a:p>
      </dgm:t>
    </dgm:pt>
    <dgm:pt modelId="{841DC4B8-C0DC-4BB1-BA92-5D2D4591B94F}" type="sibTrans" cxnId="{A0691DF8-90D7-4E7B-8205-977731F3CB74}">
      <dgm:prSet/>
      <dgm:spPr/>
      <dgm:t>
        <a:bodyPr/>
        <a:lstStyle/>
        <a:p>
          <a:endParaRPr lang="en-US"/>
        </a:p>
      </dgm:t>
    </dgm:pt>
    <dgm:pt modelId="{06D99F39-7F85-4005-8105-A23AB160FCA6}">
      <dgm:prSet custT="1"/>
      <dgm:spPr/>
      <dgm:t>
        <a:bodyPr/>
        <a:lstStyle/>
        <a:p>
          <a:pPr rtl="0"/>
          <a:r>
            <a:rPr lang="en-US" sz="1800" dirty="0" smtClean="0"/>
            <a:t>Adding, updating and maintaining services and can be done at velocity</a:t>
          </a:r>
          <a:endParaRPr lang="en-US" sz="1800" dirty="0"/>
        </a:p>
      </dgm:t>
    </dgm:pt>
    <dgm:pt modelId="{6A6DDFCB-296D-4CAF-A22F-B7BBF5CE6271}" type="parTrans" cxnId="{2094AB39-A81B-4AF6-892B-D48525A27797}">
      <dgm:prSet/>
      <dgm:spPr/>
      <dgm:t>
        <a:bodyPr/>
        <a:lstStyle/>
        <a:p>
          <a:endParaRPr lang="en-US"/>
        </a:p>
      </dgm:t>
    </dgm:pt>
    <dgm:pt modelId="{2CBF780E-01E4-4508-BFC9-BE25D29A18EE}" type="sibTrans" cxnId="{2094AB39-A81B-4AF6-892B-D48525A27797}">
      <dgm:prSet/>
      <dgm:spPr/>
      <dgm:t>
        <a:bodyPr/>
        <a:lstStyle/>
        <a:p>
          <a:endParaRPr lang="en-US"/>
        </a:p>
      </dgm:t>
    </dgm:pt>
    <dgm:pt modelId="{8B08248F-5463-499D-9348-AC00C7F709FB}" type="pres">
      <dgm:prSet presAssocID="{80D26020-74C2-487E-84AD-FD17B9233550}" presName="Name0" presStyleCnt="0">
        <dgm:presLayoutVars>
          <dgm:dir/>
          <dgm:animLvl val="lvl"/>
          <dgm:resizeHandles val="exact"/>
        </dgm:presLayoutVars>
      </dgm:prSet>
      <dgm:spPr/>
      <dgm:t>
        <a:bodyPr/>
        <a:lstStyle/>
        <a:p>
          <a:endParaRPr lang="en-US"/>
        </a:p>
      </dgm:t>
    </dgm:pt>
    <dgm:pt modelId="{FB164F37-15CE-4887-B566-B3193DF8527A}" type="pres">
      <dgm:prSet presAssocID="{160B4E26-BDD5-45AF-9738-FC2B4ECAB80A}" presName="linNode" presStyleCnt="0"/>
      <dgm:spPr/>
      <dgm:t>
        <a:bodyPr/>
        <a:lstStyle/>
        <a:p>
          <a:endParaRPr lang="en-US"/>
        </a:p>
      </dgm:t>
    </dgm:pt>
    <dgm:pt modelId="{A104D7A9-5456-4CF4-A92F-0D48EC88500E}" type="pres">
      <dgm:prSet presAssocID="{160B4E26-BDD5-45AF-9738-FC2B4ECAB80A}" presName="parentText" presStyleLbl="node1" presStyleIdx="0" presStyleCnt="5">
        <dgm:presLayoutVars>
          <dgm:chMax val="1"/>
          <dgm:bulletEnabled val="1"/>
        </dgm:presLayoutVars>
      </dgm:prSet>
      <dgm:spPr/>
      <dgm:t>
        <a:bodyPr/>
        <a:lstStyle/>
        <a:p>
          <a:endParaRPr lang="en-US"/>
        </a:p>
      </dgm:t>
    </dgm:pt>
    <dgm:pt modelId="{E649CF63-BB79-4C11-801D-433B786A4CA8}" type="pres">
      <dgm:prSet presAssocID="{160B4E26-BDD5-45AF-9738-FC2B4ECAB80A}" presName="descendantText" presStyleLbl="alignAccFollowNode1" presStyleIdx="0" presStyleCnt="5">
        <dgm:presLayoutVars>
          <dgm:bulletEnabled val="1"/>
        </dgm:presLayoutVars>
      </dgm:prSet>
      <dgm:spPr/>
      <dgm:t>
        <a:bodyPr/>
        <a:lstStyle/>
        <a:p>
          <a:endParaRPr lang="en-US"/>
        </a:p>
      </dgm:t>
    </dgm:pt>
    <dgm:pt modelId="{2768A9EB-BC5C-485A-9BCA-BA9D47DAD94A}" type="pres">
      <dgm:prSet presAssocID="{42E0F264-9C5A-4FFE-A854-8E66164CC647}" presName="sp" presStyleCnt="0"/>
      <dgm:spPr/>
      <dgm:t>
        <a:bodyPr/>
        <a:lstStyle/>
        <a:p>
          <a:endParaRPr lang="en-US"/>
        </a:p>
      </dgm:t>
    </dgm:pt>
    <dgm:pt modelId="{E2F5B260-2514-4B0F-8C9F-5921F9C9BB46}" type="pres">
      <dgm:prSet presAssocID="{163A83B6-F281-483A-B45E-571C0BB9EEF2}" presName="linNode" presStyleCnt="0"/>
      <dgm:spPr/>
      <dgm:t>
        <a:bodyPr/>
        <a:lstStyle/>
        <a:p>
          <a:endParaRPr lang="en-US"/>
        </a:p>
      </dgm:t>
    </dgm:pt>
    <dgm:pt modelId="{03EE670E-47A4-4E2A-BA6D-973FC13996B6}" type="pres">
      <dgm:prSet presAssocID="{163A83B6-F281-483A-B45E-571C0BB9EEF2}" presName="parentText" presStyleLbl="node1" presStyleIdx="1" presStyleCnt="5">
        <dgm:presLayoutVars>
          <dgm:chMax val="1"/>
          <dgm:bulletEnabled val="1"/>
        </dgm:presLayoutVars>
      </dgm:prSet>
      <dgm:spPr/>
      <dgm:t>
        <a:bodyPr/>
        <a:lstStyle/>
        <a:p>
          <a:endParaRPr lang="en-US"/>
        </a:p>
      </dgm:t>
    </dgm:pt>
    <dgm:pt modelId="{1464591F-E338-48AB-B2E0-E25D42E948BC}" type="pres">
      <dgm:prSet presAssocID="{163A83B6-F281-483A-B45E-571C0BB9EEF2}" presName="descendantText" presStyleLbl="alignAccFollowNode1" presStyleIdx="1" presStyleCnt="5">
        <dgm:presLayoutVars>
          <dgm:bulletEnabled val="1"/>
        </dgm:presLayoutVars>
      </dgm:prSet>
      <dgm:spPr/>
      <dgm:t>
        <a:bodyPr/>
        <a:lstStyle/>
        <a:p>
          <a:endParaRPr lang="en-US"/>
        </a:p>
      </dgm:t>
    </dgm:pt>
    <dgm:pt modelId="{0E80E640-3C5C-46F0-A396-339D551AAAED}" type="pres">
      <dgm:prSet presAssocID="{068FC156-2C3E-411F-B4BC-82C2DC66AA1E}" presName="sp" presStyleCnt="0"/>
      <dgm:spPr/>
      <dgm:t>
        <a:bodyPr/>
        <a:lstStyle/>
        <a:p>
          <a:endParaRPr lang="en-US"/>
        </a:p>
      </dgm:t>
    </dgm:pt>
    <dgm:pt modelId="{A283A497-CFA2-4427-924C-F952B04D5F2C}" type="pres">
      <dgm:prSet presAssocID="{3128F5FD-57B4-42EE-A8C9-CA352579F296}" presName="linNode" presStyleCnt="0"/>
      <dgm:spPr/>
      <dgm:t>
        <a:bodyPr/>
        <a:lstStyle/>
        <a:p>
          <a:endParaRPr lang="en-US"/>
        </a:p>
      </dgm:t>
    </dgm:pt>
    <dgm:pt modelId="{6C10D30C-13AB-468B-B426-CBF8766176BB}" type="pres">
      <dgm:prSet presAssocID="{3128F5FD-57B4-42EE-A8C9-CA352579F296}" presName="parentText" presStyleLbl="node1" presStyleIdx="2" presStyleCnt="5">
        <dgm:presLayoutVars>
          <dgm:chMax val="1"/>
          <dgm:bulletEnabled val="1"/>
        </dgm:presLayoutVars>
      </dgm:prSet>
      <dgm:spPr/>
      <dgm:t>
        <a:bodyPr/>
        <a:lstStyle/>
        <a:p>
          <a:endParaRPr lang="en-US"/>
        </a:p>
      </dgm:t>
    </dgm:pt>
    <dgm:pt modelId="{2E8705CB-9F6F-4065-A47F-7CD96527290A}" type="pres">
      <dgm:prSet presAssocID="{3128F5FD-57B4-42EE-A8C9-CA352579F296}" presName="descendantText" presStyleLbl="alignAccFollowNode1" presStyleIdx="2" presStyleCnt="5">
        <dgm:presLayoutVars>
          <dgm:bulletEnabled val="1"/>
        </dgm:presLayoutVars>
      </dgm:prSet>
      <dgm:spPr/>
      <dgm:t>
        <a:bodyPr/>
        <a:lstStyle/>
        <a:p>
          <a:endParaRPr lang="en-US"/>
        </a:p>
      </dgm:t>
    </dgm:pt>
    <dgm:pt modelId="{A184C7AF-E0A9-43AC-93DC-782DE49BFEA6}" type="pres">
      <dgm:prSet presAssocID="{C35C3B24-2820-40D0-8A9F-62A058860E73}" presName="sp" presStyleCnt="0"/>
      <dgm:spPr/>
      <dgm:t>
        <a:bodyPr/>
        <a:lstStyle/>
        <a:p>
          <a:endParaRPr lang="en-US"/>
        </a:p>
      </dgm:t>
    </dgm:pt>
    <dgm:pt modelId="{096EA1C1-DC73-419F-A54A-E5EA75AD2B1B}" type="pres">
      <dgm:prSet presAssocID="{0174D80D-6046-446E-BEC1-A18B15B5B1BD}" presName="linNode" presStyleCnt="0"/>
      <dgm:spPr/>
      <dgm:t>
        <a:bodyPr/>
        <a:lstStyle/>
        <a:p>
          <a:endParaRPr lang="en-US"/>
        </a:p>
      </dgm:t>
    </dgm:pt>
    <dgm:pt modelId="{78FC5C2A-DEFE-414B-BC7A-22506AEAAE0E}" type="pres">
      <dgm:prSet presAssocID="{0174D80D-6046-446E-BEC1-A18B15B5B1BD}" presName="parentText" presStyleLbl="node1" presStyleIdx="3" presStyleCnt="5">
        <dgm:presLayoutVars>
          <dgm:chMax val="1"/>
          <dgm:bulletEnabled val="1"/>
        </dgm:presLayoutVars>
      </dgm:prSet>
      <dgm:spPr/>
      <dgm:t>
        <a:bodyPr/>
        <a:lstStyle/>
        <a:p>
          <a:endParaRPr lang="en-US"/>
        </a:p>
      </dgm:t>
    </dgm:pt>
    <dgm:pt modelId="{C74170B8-29E2-4DF2-84E1-9CB6BE6B1134}" type="pres">
      <dgm:prSet presAssocID="{0174D80D-6046-446E-BEC1-A18B15B5B1BD}" presName="descendantText" presStyleLbl="alignAccFollowNode1" presStyleIdx="3" presStyleCnt="5">
        <dgm:presLayoutVars>
          <dgm:bulletEnabled val="1"/>
        </dgm:presLayoutVars>
      </dgm:prSet>
      <dgm:spPr/>
      <dgm:t>
        <a:bodyPr/>
        <a:lstStyle/>
        <a:p>
          <a:endParaRPr lang="en-US"/>
        </a:p>
      </dgm:t>
    </dgm:pt>
    <dgm:pt modelId="{FE6F09AC-7891-44B0-BCB5-205CAE25EDB1}" type="pres">
      <dgm:prSet presAssocID="{B97D6344-792A-4094-BED7-ADD4C74D3B1C}" presName="sp" presStyleCnt="0"/>
      <dgm:spPr/>
      <dgm:t>
        <a:bodyPr/>
        <a:lstStyle/>
        <a:p>
          <a:endParaRPr lang="en-US"/>
        </a:p>
      </dgm:t>
    </dgm:pt>
    <dgm:pt modelId="{363810CF-ED14-46B7-BF1F-77F47B90CFDC}" type="pres">
      <dgm:prSet presAssocID="{D424E542-7060-4DF6-9246-10093900688F}" presName="linNode" presStyleCnt="0"/>
      <dgm:spPr/>
      <dgm:t>
        <a:bodyPr/>
        <a:lstStyle/>
        <a:p>
          <a:endParaRPr lang="en-US"/>
        </a:p>
      </dgm:t>
    </dgm:pt>
    <dgm:pt modelId="{681A3C86-78A7-41C0-9267-8345744EE836}" type="pres">
      <dgm:prSet presAssocID="{D424E542-7060-4DF6-9246-10093900688F}" presName="parentText" presStyleLbl="node1" presStyleIdx="4" presStyleCnt="5">
        <dgm:presLayoutVars>
          <dgm:chMax val="1"/>
          <dgm:bulletEnabled val="1"/>
        </dgm:presLayoutVars>
      </dgm:prSet>
      <dgm:spPr/>
      <dgm:t>
        <a:bodyPr/>
        <a:lstStyle/>
        <a:p>
          <a:endParaRPr lang="en-US"/>
        </a:p>
      </dgm:t>
    </dgm:pt>
    <dgm:pt modelId="{22022A7A-2616-4EFF-8EEF-F9C7FA4F4BA9}" type="pres">
      <dgm:prSet presAssocID="{D424E542-7060-4DF6-9246-10093900688F}" presName="descendantText" presStyleLbl="alignAccFollowNode1" presStyleIdx="4" presStyleCnt="5">
        <dgm:presLayoutVars>
          <dgm:bulletEnabled val="1"/>
        </dgm:presLayoutVars>
      </dgm:prSet>
      <dgm:spPr/>
      <dgm:t>
        <a:bodyPr/>
        <a:lstStyle/>
        <a:p>
          <a:endParaRPr lang="en-US"/>
        </a:p>
      </dgm:t>
    </dgm:pt>
  </dgm:ptLst>
  <dgm:cxnLst>
    <dgm:cxn modelId="{67397A2B-4A3C-48F3-A78E-C1D29CA1326F}" srcId="{160B4E26-BDD5-45AF-9738-FC2B4ECAB80A}" destId="{99FA64FC-DE77-4E3E-ABE6-5A5B79916791}" srcOrd="0" destOrd="0" parTransId="{6B152E28-5FC0-424A-99AF-0FEB752F8887}" sibTransId="{EA072B4C-307E-407C-BD82-704E54F36304}"/>
    <dgm:cxn modelId="{5362288D-1457-41A6-A1B0-2D0418A14912}" type="presOf" srcId="{5DB3FBFD-54F1-4930-BC32-CD1A5B62FFE5}" destId="{1464591F-E338-48AB-B2E0-E25D42E948BC}" srcOrd="0" destOrd="0" presId="urn:microsoft.com/office/officeart/2005/8/layout/vList5"/>
    <dgm:cxn modelId="{23707927-993A-4BDA-88A8-0D862C52AAB2}" type="presOf" srcId="{99FA64FC-DE77-4E3E-ABE6-5A5B79916791}" destId="{E649CF63-BB79-4C11-801D-433B786A4CA8}" srcOrd="0" destOrd="0" presId="urn:microsoft.com/office/officeart/2005/8/layout/vList5"/>
    <dgm:cxn modelId="{2B714F1F-0DE1-4876-9E3C-7B8CD50EC6B8}" srcId="{D424E542-7060-4DF6-9246-10093900688F}" destId="{A7FE2D6A-0A34-4B05-A924-50861D88FBFE}" srcOrd="0" destOrd="0" parTransId="{F67487DB-0C59-4C7D-9050-3052D6F8CD10}" sibTransId="{C82C2904-56CC-4422-9347-9A31E7D8ECAD}"/>
    <dgm:cxn modelId="{A0691DF8-90D7-4E7B-8205-977731F3CB74}" srcId="{80D26020-74C2-487E-84AD-FD17B9233550}" destId="{D424E542-7060-4DF6-9246-10093900688F}" srcOrd="4" destOrd="0" parTransId="{4B379016-BEAD-486B-B8FE-0BEED4A3532D}" sibTransId="{841DC4B8-C0DC-4BB1-BA92-5D2D4591B94F}"/>
    <dgm:cxn modelId="{84A4B15A-973F-4D3A-B9B9-9141FB758531}" type="presOf" srcId="{0174D80D-6046-446E-BEC1-A18B15B5B1BD}" destId="{78FC5C2A-DEFE-414B-BC7A-22506AEAAE0E}" srcOrd="0" destOrd="0" presId="urn:microsoft.com/office/officeart/2005/8/layout/vList5"/>
    <dgm:cxn modelId="{8EC2CDCC-4AF1-46EE-94BE-ED42E12BD0BF}" type="presOf" srcId="{1A8CF815-4D94-4849-AA59-87DEA25D5B6E}" destId="{2E8705CB-9F6F-4065-A47F-7CD96527290A}" srcOrd="0" destOrd="0" presId="urn:microsoft.com/office/officeart/2005/8/layout/vList5"/>
    <dgm:cxn modelId="{7373B6A0-F109-45DC-A104-6A4396DF6083}" type="presOf" srcId="{06D99F39-7F85-4005-8105-A23AB160FCA6}" destId="{C74170B8-29E2-4DF2-84E1-9CB6BE6B1134}" srcOrd="0" destOrd="0" presId="urn:microsoft.com/office/officeart/2005/8/layout/vList5"/>
    <dgm:cxn modelId="{519F9DA6-CFF1-486A-B157-3671AAB70A01}" type="presOf" srcId="{3128F5FD-57B4-42EE-A8C9-CA352579F296}" destId="{6C10D30C-13AB-468B-B426-CBF8766176BB}" srcOrd="0" destOrd="0" presId="urn:microsoft.com/office/officeart/2005/8/layout/vList5"/>
    <dgm:cxn modelId="{2A0AFEC3-306A-4ED0-94AE-A8150545BC92}" srcId="{80D26020-74C2-487E-84AD-FD17B9233550}" destId="{160B4E26-BDD5-45AF-9738-FC2B4ECAB80A}" srcOrd="0" destOrd="0" parTransId="{8DCE0F9A-497E-48C8-9D41-E937F3E1BBC1}" sibTransId="{42E0F264-9C5A-4FFE-A854-8E66164CC647}"/>
    <dgm:cxn modelId="{B4E294E0-F417-4FD2-BD14-AD3E7D172D1A}" srcId="{80D26020-74C2-487E-84AD-FD17B9233550}" destId="{3128F5FD-57B4-42EE-A8C9-CA352579F296}" srcOrd="2" destOrd="0" parTransId="{03D86200-9371-48B0-9402-F6CF7240BC3F}" sibTransId="{C35C3B24-2820-40D0-8A9F-62A058860E73}"/>
    <dgm:cxn modelId="{00621E4E-ADEC-4499-8DD2-38BF73C6616A}" srcId="{163A83B6-F281-483A-B45E-571C0BB9EEF2}" destId="{EB207F1B-D2E0-43CF-BF8A-D029A62703F1}" srcOrd="1" destOrd="0" parTransId="{1DDBEE48-A9AC-4F4F-BEC8-B81F5FABD74C}" sibTransId="{B4D1A758-9BC3-44C6-A498-50BEEF33B410}"/>
    <dgm:cxn modelId="{01E8708F-F81A-42AD-AA13-61F75F3F5E45}" type="presOf" srcId="{160B4E26-BDD5-45AF-9738-FC2B4ECAB80A}" destId="{A104D7A9-5456-4CF4-A92F-0D48EC88500E}" srcOrd="0" destOrd="0" presId="urn:microsoft.com/office/officeart/2005/8/layout/vList5"/>
    <dgm:cxn modelId="{23DE2C46-0FD5-423D-9728-BE02B3C9AC9D}" type="presOf" srcId="{D424E542-7060-4DF6-9246-10093900688F}" destId="{681A3C86-78A7-41C0-9267-8345744EE836}" srcOrd="0" destOrd="0" presId="urn:microsoft.com/office/officeart/2005/8/layout/vList5"/>
    <dgm:cxn modelId="{04E5CD6D-4733-4B44-8E7F-B5EF325C2BB1}" srcId="{3128F5FD-57B4-42EE-A8C9-CA352579F296}" destId="{1A8CF815-4D94-4849-AA59-87DEA25D5B6E}" srcOrd="0" destOrd="0" parTransId="{25296C42-948E-400D-A871-DE62181C1386}" sibTransId="{06DE036A-F364-4957-9327-DE3DE98A187D}"/>
    <dgm:cxn modelId="{F4C50EFA-8893-4CE1-99A2-9982D051F6E7}" type="presOf" srcId="{EB207F1B-D2E0-43CF-BF8A-D029A62703F1}" destId="{1464591F-E338-48AB-B2E0-E25D42E948BC}" srcOrd="0" destOrd="1" presId="urn:microsoft.com/office/officeart/2005/8/layout/vList5"/>
    <dgm:cxn modelId="{667B24AA-6CFF-4280-85A0-C134EC33F7C1}" type="presOf" srcId="{80D26020-74C2-487E-84AD-FD17B9233550}" destId="{8B08248F-5463-499D-9348-AC00C7F709FB}" srcOrd="0" destOrd="0" presId="urn:microsoft.com/office/officeart/2005/8/layout/vList5"/>
    <dgm:cxn modelId="{44CA31D3-5A37-4461-8022-33C2F17C8B63}" srcId="{3128F5FD-57B4-42EE-A8C9-CA352579F296}" destId="{93359B8B-7F62-4990-916B-73550BA84C2B}" srcOrd="1" destOrd="0" parTransId="{D91E05C9-15B5-4B87-9D1A-4BCD4B2B9BE6}" sibTransId="{58021A92-279C-42C3-81FD-0F53454BE768}"/>
    <dgm:cxn modelId="{2094AB39-A81B-4AF6-892B-D48525A27797}" srcId="{0174D80D-6046-446E-BEC1-A18B15B5B1BD}" destId="{06D99F39-7F85-4005-8105-A23AB160FCA6}" srcOrd="0" destOrd="0" parTransId="{6A6DDFCB-296D-4CAF-A22F-B7BBF5CE6271}" sibTransId="{2CBF780E-01E4-4508-BFC9-BE25D29A18EE}"/>
    <dgm:cxn modelId="{2D645325-955F-43A4-A589-E14DA24F0BA6}" type="presOf" srcId="{93359B8B-7F62-4990-916B-73550BA84C2B}" destId="{2E8705CB-9F6F-4065-A47F-7CD96527290A}" srcOrd="0" destOrd="1" presId="urn:microsoft.com/office/officeart/2005/8/layout/vList5"/>
    <dgm:cxn modelId="{B1A97439-405F-4981-88A4-1DD5BCF2F8C4}" type="presOf" srcId="{A7FE2D6A-0A34-4B05-A924-50861D88FBFE}" destId="{22022A7A-2616-4EFF-8EEF-F9C7FA4F4BA9}" srcOrd="0" destOrd="0" presId="urn:microsoft.com/office/officeart/2005/8/layout/vList5"/>
    <dgm:cxn modelId="{6EE0EE18-153A-45C4-8081-8DD4FEE8D6ED}" srcId="{80D26020-74C2-487E-84AD-FD17B9233550}" destId="{0174D80D-6046-446E-BEC1-A18B15B5B1BD}" srcOrd="3" destOrd="0" parTransId="{F36B43A5-E8DA-4D5F-AF73-C41461C37DF1}" sibTransId="{B97D6344-792A-4094-BED7-ADD4C74D3B1C}"/>
    <dgm:cxn modelId="{415D461D-6472-4EAB-9955-A41C777AEAA2}" type="presOf" srcId="{163A83B6-F281-483A-B45E-571C0BB9EEF2}" destId="{03EE670E-47A4-4E2A-BA6D-973FC13996B6}" srcOrd="0" destOrd="0" presId="urn:microsoft.com/office/officeart/2005/8/layout/vList5"/>
    <dgm:cxn modelId="{F063F8FB-DB9D-47C4-B5F9-7EDA229E5D02}" srcId="{80D26020-74C2-487E-84AD-FD17B9233550}" destId="{163A83B6-F281-483A-B45E-571C0BB9EEF2}" srcOrd="1" destOrd="0" parTransId="{24FF0A32-2F89-45F4-B127-B628FE7C4E4B}" sibTransId="{068FC156-2C3E-411F-B4BC-82C2DC66AA1E}"/>
    <dgm:cxn modelId="{7FA8EBC8-CB1E-48C8-BDA6-8FCEAEB8B8BA}" srcId="{163A83B6-F281-483A-B45E-571C0BB9EEF2}" destId="{5DB3FBFD-54F1-4930-BC32-CD1A5B62FFE5}" srcOrd="0" destOrd="0" parTransId="{C9F2D932-CF21-4559-BF3E-0C457F74B72E}" sibTransId="{3770DF93-9354-44C9-B424-A8F5110DAAB0}"/>
    <dgm:cxn modelId="{230DB7A3-63BB-40D8-A58D-310AD3499865}" type="presParOf" srcId="{8B08248F-5463-499D-9348-AC00C7F709FB}" destId="{FB164F37-15CE-4887-B566-B3193DF8527A}" srcOrd="0" destOrd="0" presId="urn:microsoft.com/office/officeart/2005/8/layout/vList5"/>
    <dgm:cxn modelId="{BEE14308-2BE2-4255-9C38-601E0AD04BE0}" type="presParOf" srcId="{FB164F37-15CE-4887-B566-B3193DF8527A}" destId="{A104D7A9-5456-4CF4-A92F-0D48EC88500E}" srcOrd="0" destOrd="0" presId="urn:microsoft.com/office/officeart/2005/8/layout/vList5"/>
    <dgm:cxn modelId="{D4C5EF5E-A563-4565-87F8-7A71DDF6A690}" type="presParOf" srcId="{FB164F37-15CE-4887-B566-B3193DF8527A}" destId="{E649CF63-BB79-4C11-801D-433B786A4CA8}" srcOrd="1" destOrd="0" presId="urn:microsoft.com/office/officeart/2005/8/layout/vList5"/>
    <dgm:cxn modelId="{784D3787-5616-4DC5-92E6-81EC097DD4EB}" type="presParOf" srcId="{8B08248F-5463-499D-9348-AC00C7F709FB}" destId="{2768A9EB-BC5C-485A-9BCA-BA9D47DAD94A}" srcOrd="1" destOrd="0" presId="urn:microsoft.com/office/officeart/2005/8/layout/vList5"/>
    <dgm:cxn modelId="{29FC649C-C489-4480-B908-0175E3E5F463}" type="presParOf" srcId="{8B08248F-5463-499D-9348-AC00C7F709FB}" destId="{E2F5B260-2514-4B0F-8C9F-5921F9C9BB46}" srcOrd="2" destOrd="0" presId="urn:microsoft.com/office/officeart/2005/8/layout/vList5"/>
    <dgm:cxn modelId="{93C94890-DE99-4952-AC98-E280034BFDB1}" type="presParOf" srcId="{E2F5B260-2514-4B0F-8C9F-5921F9C9BB46}" destId="{03EE670E-47A4-4E2A-BA6D-973FC13996B6}" srcOrd="0" destOrd="0" presId="urn:microsoft.com/office/officeart/2005/8/layout/vList5"/>
    <dgm:cxn modelId="{A256D9F2-3B43-46D1-BA8D-AA6C8AEBBE93}" type="presParOf" srcId="{E2F5B260-2514-4B0F-8C9F-5921F9C9BB46}" destId="{1464591F-E338-48AB-B2E0-E25D42E948BC}" srcOrd="1" destOrd="0" presId="urn:microsoft.com/office/officeart/2005/8/layout/vList5"/>
    <dgm:cxn modelId="{7B237938-2FBD-410D-8C59-B0C64102DF42}" type="presParOf" srcId="{8B08248F-5463-499D-9348-AC00C7F709FB}" destId="{0E80E640-3C5C-46F0-A396-339D551AAAED}" srcOrd="3" destOrd="0" presId="urn:microsoft.com/office/officeart/2005/8/layout/vList5"/>
    <dgm:cxn modelId="{6877B200-B9A4-47A8-8D70-DB8A4DB5D59F}" type="presParOf" srcId="{8B08248F-5463-499D-9348-AC00C7F709FB}" destId="{A283A497-CFA2-4427-924C-F952B04D5F2C}" srcOrd="4" destOrd="0" presId="urn:microsoft.com/office/officeart/2005/8/layout/vList5"/>
    <dgm:cxn modelId="{C6542C8E-FCDA-47A5-8D14-0ED682C013E4}" type="presParOf" srcId="{A283A497-CFA2-4427-924C-F952B04D5F2C}" destId="{6C10D30C-13AB-468B-B426-CBF8766176BB}" srcOrd="0" destOrd="0" presId="urn:microsoft.com/office/officeart/2005/8/layout/vList5"/>
    <dgm:cxn modelId="{43CD3EAF-735D-4891-9FDD-27E18BD2D714}" type="presParOf" srcId="{A283A497-CFA2-4427-924C-F952B04D5F2C}" destId="{2E8705CB-9F6F-4065-A47F-7CD96527290A}" srcOrd="1" destOrd="0" presId="urn:microsoft.com/office/officeart/2005/8/layout/vList5"/>
    <dgm:cxn modelId="{7D7D38B6-6F38-4229-B634-08CC6B21098F}" type="presParOf" srcId="{8B08248F-5463-499D-9348-AC00C7F709FB}" destId="{A184C7AF-E0A9-43AC-93DC-782DE49BFEA6}" srcOrd="5" destOrd="0" presId="urn:microsoft.com/office/officeart/2005/8/layout/vList5"/>
    <dgm:cxn modelId="{BECD0C17-8DAD-46EB-8910-BB06FF88A5AA}" type="presParOf" srcId="{8B08248F-5463-499D-9348-AC00C7F709FB}" destId="{096EA1C1-DC73-419F-A54A-E5EA75AD2B1B}" srcOrd="6" destOrd="0" presId="urn:microsoft.com/office/officeart/2005/8/layout/vList5"/>
    <dgm:cxn modelId="{3B92F716-E7A2-45E1-9EF7-CA95BDB603A6}" type="presParOf" srcId="{096EA1C1-DC73-419F-A54A-E5EA75AD2B1B}" destId="{78FC5C2A-DEFE-414B-BC7A-22506AEAAE0E}" srcOrd="0" destOrd="0" presId="urn:microsoft.com/office/officeart/2005/8/layout/vList5"/>
    <dgm:cxn modelId="{97FF9E9C-8F70-4D92-88A8-CDE6FA80A3E4}" type="presParOf" srcId="{096EA1C1-DC73-419F-A54A-E5EA75AD2B1B}" destId="{C74170B8-29E2-4DF2-84E1-9CB6BE6B1134}" srcOrd="1" destOrd="0" presId="urn:microsoft.com/office/officeart/2005/8/layout/vList5"/>
    <dgm:cxn modelId="{648BC3EC-6CA0-4163-9C9C-AF56DD2DC795}" type="presParOf" srcId="{8B08248F-5463-499D-9348-AC00C7F709FB}" destId="{FE6F09AC-7891-44B0-BCB5-205CAE25EDB1}" srcOrd="7" destOrd="0" presId="urn:microsoft.com/office/officeart/2005/8/layout/vList5"/>
    <dgm:cxn modelId="{A20C8F2C-75FF-4A70-BCA0-BB73A7862A88}" type="presParOf" srcId="{8B08248F-5463-499D-9348-AC00C7F709FB}" destId="{363810CF-ED14-46B7-BF1F-77F47B90CFDC}" srcOrd="8" destOrd="0" presId="urn:microsoft.com/office/officeart/2005/8/layout/vList5"/>
    <dgm:cxn modelId="{2C084B33-FCF4-415C-B941-DC3229A7D155}" type="presParOf" srcId="{363810CF-ED14-46B7-BF1F-77F47B90CFDC}" destId="{681A3C86-78A7-41C0-9267-8345744EE836}" srcOrd="0" destOrd="0" presId="urn:microsoft.com/office/officeart/2005/8/layout/vList5"/>
    <dgm:cxn modelId="{C00058C9-E433-4747-859F-1D0A6C43B198}" type="presParOf" srcId="{363810CF-ED14-46B7-BF1F-77F47B90CFDC}" destId="{22022A7A-2616-4EFF-8EEF-F9C7FA4F4BA9}"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0D26020-74C2-487E-84AD-FD17B9233550}"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D37F0140-5290-4531-B18A-EA1AD88A2FA1}">
      <dgm:prSet/>
      <dgm:spPr/>
      <dgm:t>
        <a:bodyPr/>
        <a:lstStyle/>
        <a:p>
          <a:pPr rtl="0"/>
          <a:r>
            <a:rPr lang="en-US" dirty="0" smtClean="0"/>
            <a:t>Deployment Governance</a:t>
          </a:r>
          <a:endParaRPr lang="en-US" dirty="0"/>
        </a:p>
      </dgm:t>
    </dgm:pt>
    <dgm:pt modelId="{454FDDB4-80F0-442A-A0B9-C64484897B95}" type="parTrans" cxnId="{625BBEBC-087A-4EDD-A426-D1B734E03C3B}">
      <dgm:prSet/>
      <dgm:spPr/>
      <dgm:t>
        <a:bodyPr/>
        <a:lstStyle/>
        <a:p>
          <a:endParaRPr lang="en-US"/>
        </a:p>
      </dgm:t>
    </dgm:pt>
    <dgm:pt modelId="{80D5D7E9-F421-4771-9C79-BEA48D997DD8}" type="sibTrans" cxnId="{625BBEBC-087A-4EDD-A426-D1B734E03C3B}">
      <dgm:prSet/>
      <dgm:spPr/>
      <dgm:t>
        <a:bodyPr/>
        <a:lstStyle/>
        <a:p>
          <a:endParaRPr lang="en-US"/>
        </a:p>
      </dgm:t>
    </dgm:pt>
    <dgm:pt modelId="{0817DDCE-F78C-4FC2-91B3-FB1BABF5A44E}">
      <dgm:prSet custT="1"/>
      <dgm:spPr/>
      <dgm:t>
        <a:bodyPr/>
        <a:lstStyle/>
        <a:p>
          <a:pPr rtl="0"/>
          <a:r>
            <a:rPr lang="en-US" sz="1800" dirty="0" smtClean="0"/>
            <a:t>On-demand scaling of smaller services leads to better cost control</a:t>
          </a:r>
          <a:endParaRPr lang="en-US" sz="1800" dirty="0"/>
        </a:p>
      </dgm:t>
    </dgm:pt>
    <dgm:pt modelId="{D43C338B-B993-4A79-9A1E-BE7C3D4009FA}" type="parTrans" cxnId="{D9C58185-F973-4CA5-A2C3-6B4909729D63}">
      <dgm:prSet/>
      <dgm:spPr/>
      <dgm:t>
        <a:bodyPr/>
        <a:lstStyle/>
        <a:p>
          <a:endParaRPr lang="en-US"/>
        </a:p>
      </dgm:t>
    </dgm:pt>
    <dgm:pt modelId="{EABDA4CB-CEBC-4831-B780-2D09C88D07C5}" type="sibTrans" cxnId="{D9C58185-F973-4CA5-A2C3-6B4909729D63}">
      <dgm:prSet/>
      <dgm:spPr/>
      <dgm:t>
        <a:bodyPr/>
        <a:lstStyle/>
        <a:p>
          <a:endParaRPr lang="en-US"/>
        </a:p>
      </dgm:t>
    </dgm:pt>
    <dgm:pt modelId="{B66A4BBD-0E6E-499D-9DE7-17F4402E77CD}">
      <dgm:prSet/>
      <dgm:spPr/>
      <dgm:t>
        <a:bodyPr/>
        <a:lstStyle/>
        <a:p>
          <a:pPr rtl="0"/>
          <a:r>
            <a:rPr lang="en-US" dirty="0" smtClean="0"/>
            <a:t>Replaceable</a:t>
          </a:r>
          <a:endParaRPr lang="en-US" dirty="0"/>
        </a:p>
      </dgm:t>
    </dgm:pt>
    <dgm:pt modelId="{F0040E26-288C-4467-90AB-18474756511F}" type="parTrans" cxnId="{30668367-FC20-4D1A-8AC1-EEE55116E37C}">
      <dgm:prSet/>
      <dgm:spPr/>
      <dgm:t>
        <a:bodyPr/>
        <a:lstStyle/>
        <a:p>
          <a:endParaRPr lang="en-US"/>
        </a:p>
      </dgm:t>
    </dgm:pt>
    <dgm:pt modelId="{D13DF90F-0924-434E-AB88-44A01385E466}" type="sibTrans" cxnId="{30668367-FC20-4D1A-8AC1-EEE55116E37C}">
      <dgm:prSet/>
      <dgm:spPr/>
      <dgm:t>
        <a:bodyPr/>
        <a:lstStyle/>
        <a:p>
          <a:endParaRPr lang="en-US"/>
        </a:p>
      </dgm:t>
    </dgm:pt>
    <dgm:pt modelId="{E41C319C-0F5C-4A06-8546-4EE24CD70B1E}">
      <dgm:prSet custT="1"/>
      <dgm:spPr/>
      <dgm:t>
        <a:bodyPr/>
        <a:lstStyle/>
        <a:p>
          <a:pPr rtl="0"/>
          <a:r>
            <a:rPr lang="en-US" sz="1800" dirty="0" smtClean="0"/>
            <a:t>Services can be rewritten and replaced with minimal downstream impact</a:t>
          </a:r>
          <a:endParaRPr lang="en-US" sz="1800" dirty="0"/>
        </a:p>
      </dgm:t>
    </dgm:pt>
    <dgm:pt modelId="{B5F5B6FC-C7FA-4893-BEB4-57BEFCD485E8}" type="parTrans" cxnId="{8F06B624-94C6-465F-9BE2-0E20B6F9961F}">
      <dgm:prSet/>
      <dgm:spPr/>
      <dgm:t>
        <a:bodyPr/>
        <a:lstStyle/>
        <a:p>
          <a:endParaRPr lang="en-US"/>
        </a:p>
      </dgm:t>
    </dgm:pt>
    <dgm:pt modelId="{B99210CF-7949-4A99-B012-B936BBB6FC28}" type="sibTrans" cxnId="{8F06B624-94C6-465F-9BE2-0E20B6F9961F}">
      <dgm:prSet/>
      <dgm:spPr/>
      <dgm:t>
        <a:bodyPr/>
        <a:lstStyle/>
        <a:p>
          <a:endParaRPr lang="en-US"/>
        </a:p>
      </dgm:t>
    </dgm:pt>
    <dgm:pt modelId="{7B9DD8F6-1221-4364-B400-BE121149096D}">
      <dgm:prSet custT="1"/>
      <dgm:spPr/>
      <dgm:t>
        <a:bodyPr/>
        <a:lstStyle/>
        <a:p>
          <a:pPr rtl="0"/>
          <a:r>
            <a:rPr lang="en-US" sz="1800" dirty="0" smtClean="0"/>
            <a:t>Services are deployed independently</a:t>
          </a:r>
          <a:endParaRPr lang="en-US" sz="1800" dirty="0"/>
        </a:p>
      </dgm:t>
    </dgm:pt>
    <dgm:pt modelId="{8AB3BF3E-F75B-459A-9071-9B2FE47D402E}" type="parTrans" cxnId="{DDD3FCE7-DC9E-4ECD-B932-61A2DED10909}">
      <dgm:prSet/>
      <dgm:spPr/>
      <dgm:t>
        <a:bodyPr/>
        <a:lstStyle/>
        <a:p>
          <a:endParaRPr lang="en-US"/>
        </a:p>
      </dgm:t>
    </dgm:pt>
    <dgm:pt modelId="{D4524C2D-C382-4A0D-9889-2711D027E45E}" type="sibTrans" cxnId="{DDD3FCE7-DC9E-4ECD-B932-61A2DED10909}">
      <dgm:prSet/>
      <dgm:spPr/>
      <dgm:t>
        <a:bodyPr/>
        <a:lstStyle/>
        <a:p>
          <a:endParaRPr lang="en-US"/>
        </a:p>
      </dgm:t>
    </dgm:pt>
    <dgm:pt modelId="{A263F0EC-8C49-4A82-9931-DD74FDFD08FA}">
      <dgm:prSet/>
      <dgm:spPr/>
      <dgm:t>
        <a:bodyPr/>
        <a:lstStyle/>
        <a:p>
          <a:r>
            <a:rPr lang="en-US" smtClean="0"/>
            <a:t>Scale </a:t>
          </a:r>
          <a:r>
            <a:rPr lang="en-US" dirty="0" smtClean="0"/>
            <a:t>Governance</a:t>
          </a:r>
          <a:endParaRPr lang="en-US"/>
        </a:p>
      </dgm:t>
    </dgm:pt>
    <dgm:pt modelId="{110A3C76-C422-451B-928C-7010DC1FD466}" type="parTrans" cxnId="{13D1ECAC-205C-415D-87A2-8A0E3C7BD9E5}">
      <dgm:prSet/>
      <dgm:spPr/>
      <dgm:t>
        <a:bodyPr/>
        <a:lstStyle/>
        <a:p>
          <a:endParaRPr lang="en-US"/>
        </a:p>
      </dgm:t>
    </dgm:pt>
    <dgm:pt modelId="{81463575-1922-497F-A225-5D16B851BE7F}" type="sibTrans" cxnId="{13D1ECAC-205C-415D-87A2-8A0E3C7BD9E5}">
      <dgm:prSet/>
      <dgm:spPr/>
      <dgm:t>
        <a:bodyPr/>
        <a:lstStyle/>
        <a:p>
          <a:endParaRPr lang="en-US"/>
        </a:p>
      </dgm:t>
    </dgm:pt>
    <dgm:pt modelId="{E0D2C70F-FCEE-467B-B134-2250654A6986}">
      <dgm:prSet custT="1"/>
      <dgm:spPr/>
      <dgm:t>
        <a:bodyPr/>
        <a:lstStyle/>
        <a:p>
          <a:pPr rtl="0"/>
          <a:r>
            <a:rPr lang="en-US" sz="2500" b="0" dirty="0" smtClean="0"/>
            <a:t>Versioned</a:t>
          </a:r>
          <a:endParaRPr lang="en-US" sz="2500" b="0" dirty="0"/>
        </a:p>
      </dgm:t>
    </dgm:pt>
    <dgm:pt modelId="{FDD49B93-7137-4E7C-9635-5FDF391C6C65}" type="parTrans" cxnId="{EEF99DFE-2603-48EC-AD77-193701C523E3}">
      <dgm:prSet/>
      <dgm:spPr/>
      <dgm:t>
        <a:bodyPr/>
        <a:lstStyle/>
        <a:p>
          <a:endParaRPr lang="en-US"/>
        </a:p>
      </dgm:t>
    </dgm:pt>
    <dgm:pt modelId="{71DECCAC-2B4B-4067-BD47-6B0BB3A8AD3C}" type="sibTrans" cxnId="{EEF99DFE-2603-48EC-AD77-193701C523E3}">
      <dgm:prSet/>
      <dgm:spPr/>
      <dgm:t>
        <a:bodyPr/>
        <a:lstStyle/>
        <a:p>
          <a:endParaRPr lang="en-US"/>
        </a:p>
      </dgm:t>
    </dgm:pt>
    <dgm:pt modelId="{B884A393-EAC4-469F-BE5C-F2A3F21907C6}">
      <dgm:prSet/>
      <dgm:spPr/>
      <dgm:t>
        <a:bodyPr/>
        <a:lstStyle/>
        <a:p>
          <a:r>
            <a:rPr lang="en-US" b="0" dirty="0" smtClean="0"/>
            <a:t>Owned</a:t>
          </a:r>
          <a:endParaRPr lang="en-US" b="0" dirty="0"/>
        </a:p>
      </dgm:t>
    </dgm:pt>
    <dgm:pt modelId="{817BBD68-EE8C-42E2-A4F1-791408302389}" type="parTrans" cxnId="{480BE3CF-6463-49D6-BE26-E22A5B62B43A}">
      <dgm:prSet/>
      <dgm:spPr/>
      <dgm:t>
        <a:bodyPr/>
        <a:lstStyle/>
        <a:p>
          <a:endParaRPr lang="en-US"/>
        </a:p>
      </dgm:t>
    </dgm:pt>
    <dgm:pt modelId="{7E00E51F-1500-417B-9175-5E05D1033A7E}" type="sibTrans" cxnId="{480BE3CF-6463-49D6-BE26-E22A5B62B43A}">
      <dgm:prSet/>
      <dgm:spPr/>
      <dgm:t>
        <a:bodyPr/>
        <a:lstStyle/>
        <a:p>
          <a:endParaRPr lang="en-US"/>
        </a:p>
      </dgm:t>
    </dgm:pt>
    <dgm:pt modelId="{8E4E76B7-D111-44EB-8060-7B1B1A7106FC}">
      <dgm:prSet custT="1"/>
      <dgm:spPr/>
      <dgm:t>
        <a:bodyPr/>
        <a:lstStyle/>
        <a:p>
          <a:pPr rtl="0"/>
          <a:r>
            <a:rPr lang="en-US" sz="1800" dirty="0" smtClean="0"/>
            <a:t>New API’s can be released without impacting clients that are using previous API’s</a:t>
          </a:r>
          <a:endParaRPr lang="en-US" sz="1800" dirty="0"/>
        </a:p>
      </dgm:t>
    </dgm:pt>
    <dgm:pt modelId="{690246BB-37B1-47F4-95F7-B8DEC9248D3C}" type="parTrans" cxnId="{B2CA3DCB-740B-4CA7-A2C7-5302A620E2E7}">
      <dgm:prSet/>
      <dgm:spPr/>
      <dgm:t>
        <a:bodyPr/>
        <a:lstStyle/>
        <a:p>
          <a:endParaRPr lang="en-US"/>
        </a:p>
      </dgm:t>
    </dgm:pt>
    <dgm:pt modelId="{D0398F05-7E09-44B0-A21C-5516318BBE76}" type="sibTrans" cxnId="{B2CA3DCB-740B-4CA7-A2C7-5302A620E2E7}">
      <dgm:prSet/>
      <dgm:spPr/>
      <dgm:t>
        <a:bodyPr/>
        <a:lstStyle/>
        <a:p>
          <a:endParaRPr lang="en-US"/>
        </a:p>
      </dgm:t>
    </dgm:pt>
    <dgm:pt modelId="{FCA5F2FD-C10F-46FF-B7DB-B8EBAF981E77}">
      <dgm:prSet custT="1"/>
      <dgm:spPr/>
      <dgm:t>
        <a:bodyPr/>
        <a:lstStyle/>
        <a:p>
          <a:r>
            <a:rPr lang="en-US" sz="1800" dirty="0" smtClean="0"/>
            <a:t>Microservices are typically owned by one team from development through deployment</a:t>
          </a:r>
          <a:endParaRPr lang="en-US" sz="1800" dirty="0"/>
        </a:p>
      </dgm:t>
    </dgm:pt>
    <dgm:pt modelId="{03783113-D2F1-4D75-AADF-76559AF7778C}" type="parTrans" cxnId="{941609B6-6CC1-4200-AF3E-6529C4232002}">
      <dgm:prSet/>
      <dgm:spPr/>
      <dgm:t>
        <a:bodyPr/>
        <a:lstStyle/>
        <a:p>
          <a:endParaRPr lang="en-US"/>
        </a:p>
      </dgm:t>
    </dgm:pt>
    <dgm:pt modelId="{74F8455E-18E4-4EED-86E2-D8044158589E}" type="sibTrans" cxnId="{941609B6-6CC1-4200-AF3E-6529C4232002}">
      <dgm:prSet/>
      <dgm:spPr/>
      <dgm:t>
        <a:bodyPr/>
        <a:lstStyle/>
        <a:p>
          <a:endParaRPr lang="en-US"/>
        </a:p>
      </dgm:t>
    </dgm:pt>
    <dgm:pt modelId="{8B08248F-5463-499D-9348-AC00C7F709FB}" type="pres">
      <dgm:prSet presAssocID="{80D26020-74C2-487E-84AD-FD17B9233550}" presName="Name0" presStyleCnt="0">
        <dgm:presLayoutVars>
          <dgm:dir/>
          <dgm:animLvl val="lvl"/>
          <dgm:resizeHandles val="exact"/>
        </dgm:presLayoutVars>
      </dgm:prSet>
      <dgm:spPr/>
      <dgm:t>
        <a:bodyPr/>
        <a:lstStyle/>
        <a:p>
          <a:endParaRPr lang="en-US"/>
        </a:p>
      </dgm:t>
    </dgm:pt>
    <dgm:pt modelId="{770C68F0-F826-4363-BB72-DBFB0D103CF1}" type="pres">
      <dgm:prSet presAssocID="{D37F0140-5290-4531-B18A-EA1AD88A2FA1}" presName="linNode" presStyleCnt="0"/>
      <dgm:spPr/>
      <dgm:t>
        <a:bodyPr/>
        <a:lstStyle/>
        <a:p>
          <a:endParaRPr lang="en-US"/>
        </a:p>
      </dgm:t>
    </dgm:pt>
    <dgm:pt modelId="{A99FDA6D-2461-419C-92A2-89F51B864079}" type="pres">
      <dgm:prSet presAssocID="{D37F0140-5290-4531-B18A-EA1AD88A2FA1}" presName="parentText" presStyleLbl="node1" presStyleIdx="0" presStyleCnt="5">
        <dgm:presLayoutVars>
          <dgm:chMax val="1"/>
          <dgm:bulletEnabled val="1"/>
        </dgm:presLayoutVars>
      </dgm:prSet>
      <dgm:spPr/>
      <dgm:t>
        <a:bodyPr/>
        <a:lstStyle/>
        <a:p>
          <a:endParaRPr lang="en-US"/>
        </a:p>
      </dgm:t>
    </dgm:pt>
    <dgm:pt modelId="{3A703757-5B9E-4FE1-9B07-46733F83D273}" type="pres">
      <dgm:prSet presAssocID="{D37F0140-5290-4531-B18A-EA1AD88A2FA1}" presName="descendantText" presStyleLbl="alignAccFollowNode1" presStyleIdx="0" presStyleCnt="5">
        <dgm:presLayoutVars>
          <dgm:bulletEnabled val="1"/>
        </dgm:presLayoutVars>
      </dgm:prSet>
      <dgm:spPr/>
      <dgm:t>
        <a:bodyPr/>
        <a:lstStyle/>
        <a:p>
          <a:endParaRPr lang="en-US"/>
        </a:p>
      </dgm:t>
    </dgm:pt>
    <dgm:pt modelId="{E1A74016-C2BC-418E-919F-6E2D2599F7A2}" type="pres">
      <dgm:prSet presAssocID="{80D5D7E9-F421-4771-9C79-BEA48D997DD8}" presName="sp" presStyleCnt="0"/>
      <dgm:spPr/>
      <dgm:t>
        <a:bodyPr/>
        <a:lstStyle/>
        <a:p>
          <a:endParaRPr lang="en-US"/>
        </a:p>
      </dgm:t>
    </dgm:pt>
    <dgm:pt modelId="{C9169790-48F7-4EBD-858A-C9063E7B49D9}" type="pres">
      <dgm:prSet presAssocID="{A263F0EC-8C49-4A82-9931-DD74FDFD08FA}" presName="linNode" presStyleCnt="0"/>
      <dgm:spPr/>
      <dgm:t>
        <a:bodyPr/>
        <a:lstStyle/>
        <a:p>
          <a:endParaRPr lang="en-US"/>
        </a:p>
      </dgm:t>
    </dgm:pt>
    <dgm:pt modelId="{E642F4B4-AE29-4D82-B994-F8A7962EE05A}" type="pres">
      <dgm:prSet presAssocID="{A263F0EC-8C49-4A82-9931-DD74FDFD08FA}" presName="parentText" presStyleLbl="node1" presStyleIdx="1" presStyleCnt="5">
        <dgm:presLayoutVars>
          <dgm:chMax val="1"/>
          <dgm:bulletEnabled val="1"/>
        </dgm:presLayoutVars>
      </dgm:prSet>
      <dgm:spPr/>
      <dgm:t>
        <a:bodyPr/>
        <a:lstStyle/>
        <a:p>
          <a:endParaRPr lang="en-US"/>
        </a:p>
      </dgm:t>
    </dgm:pt>
    <dgm:pt modelId="{3AD852D5-FDD9-4723-9F15-6483B662259B}" type="pres">
      <dgm:prSet presAssocID="{A263F0EC-8C49-4A82-9931-DD74FDFD08FA}" presName="descendantText" presStyleLbl="alignAccFollowNode1" presStyleIdx="1" presStyleCnt="5" custLinFactNeighborY="0">
        <dgm:presLayoutVars>
          <dgm:bulletEnabled val="1"/>
        </dgm:presLayoutVars>
      </dgm:prSet>
      <dgm:spPr/>
      <dgm:t>
        <a:bodyPr/>
        <a:lstStyle/>
        <a:p>
          <a:endParaRPr lang="en-US"/>
        </a:p>
      </dgm:t>
    </dgm:pt>
    <dgm:pt modelId="{7E5DC835-96FB-485F-BE45-76BD0C646766}" type="pres">
      <dgm:prSet presAssocID="{81463575-1922-497F-A225-5D16B851BE7F}" presName="sp" presStyleCnt="0"/>
      <dgm:spPr/>
      <dgm:t>
        <a:bodyPr/>
        <a:lstStyle/>
        <a:p>
          <a:endParaRPr lang="en-US"/>
        </a:p>
      </dgm:t>
    </dgm:pt>
    <dgm:pt modelId="{2A196C00-F7A8-48B6-9B4C-1C1430B93D0E}" type="pres">
      <dgm:prSet presAssocID="{B66A4BBD-0E6E-499D-9DE7-17F4402E77CD}" presName="linNode" presStyleCnt="0"/>
      <dgm:spPr/>
      <dgm:t>
        <a:bodyPr/>
        <a:lstStyle/>
        <a:p>
          <a:endParaRPr lang="en-US"/>
        </a:p>
      </dgm:t>
    </dgm:pt>
    <dgm:pt modelId="{E9AF7224-C22A-4CC3-938F-A23640B1E5E2}" type="pres">
      <dgm:prSet presAssocID="{B66A4BBD-0E6E-499D-9DE7-17F4402E77CD}" presName="parentText" presStyleLbl="node1" presStyleIdx="2" presStyleCnt="5">
        <dgm:presLayoutVars>
          <dgm:chMax val="1"/>
          <dgm:bulletEnabled val="1"/>
        </dgm:presLayoutVars>
      </dgm:prSet>
      <dgm:spPr/>
      <dgm:t>
        <a:bodyPr/>
        <a:lstStyle/>
        <a:p>
          <a:endParaRPr lang="en-US"/>
        </a:p>
      </dgm:t>
    </dgm:pt>
    <dgm:pt modelId="{A55E061B-B9D6-4CDD-BFDE-6C70C0FC4E90}" type="pres">
      <dgm:prSet presAssocID="{B66A4BBD-0E6E-499D-9DE7-17F4402E77CD}" presName="descendantText" presStyleLbl="alignAccFollowNode1" presStyleIdx="2" presStyleCnt="5">
        <dgm:presLayoutVars>
          <dgm:bulletEnabled val="1"/>
        </dgm:presLayoutVars>
      </dgm:prSet>
      <dgm:spPr/>
      <dgm:t>
        <a:bodyPr/>
        <a:lstStyle/>
        <a:p>
          <a:endParaRPr lang="en-US"/>
        </a:p>
      </dgm:t>
    </dgm:pt>
    <dgm:pt modelId="{D814B1F8-D1F1-483F-A590-8C54AE5FF3E9}" type="pres">
      <dgm:prSet presAssocID="{D13DF90F-0924-434E-AB88-44A01385E466}" presName="sp" presStyleCnt="0"/>
      <dgm:spPr/>
      <dgm:t>
        <a:bodyPr/>
        <a:lstStyle/>
        <a:p>
          <a:endParaRPr lang="en-US"/>
        </a:p>
      </dgm:t>
    </dgm:pt>
    <dgm:pt modelId="{FBD50DDB-E3E4-4D67-A440-77800262B311}" type="pres">
      <dgm:prSet presAssocID="{E0D2C70F-FCEE-467B-B134-2250654A6986}" presName="linNode" presStyleCnt="0"/>
      <dgm:spPr/>
      <dgm:t>
        <a:bodyPr/>
        <a:lstStyle/>
        <a:p>
          <a:endParaRPr lang="en-US"/>
        </a:p>
      </dgm:t>
    </dgm:pt>
    <dgm:pt modelId="{557CEFF0-A295-4F8A-BCFD-200883A032B6}" type="pres">
      <dgm:prSet presAssocID="{E0D2C70F-FCEE-467B-B134-2250654A6986}" presName="parentText" presStyleLbl="node1" presStyleIdx="3" presStyleCnt="5">
        <dgm:presLayoutVars>
          <dgm:chMax val="1"/>
          <dgm:bulletEnabled val="1"/>
        </dgm:presLayoutVars>
      </dgm:prSet>
      <dgm:spPr/>
      <dgm:t>
        <a:bodyPr/>
        <a:lstStyle/>
        <a:p>
          <a:endParaRPr lang="en-US"/>
        </a:p>
      </dgm:t>
    </dgm:pt>
    <dgm:pt modelId="{5D837FB6-E135-41F7-95DB-6BFE7608D58C}" type="pres">
      <dgm:prSet presAssocID="{E0D2C70F-FCEE-467B-B134-2250654A6986}" presName="descendantText" presStyleLbl="alignAccFollowNode1" presStyleIdx="3" presStyleCnt="5">
        <dgm:presLayoutVars>
          <dgm:bulletEnabled val="1"/>
        </dgm:presLayoutVars>
      </dgm:prSet>
      <dgm:spPr/>
      <dgm:t>
        <a:bodyPr/>
        <a:lstStyle/>
        <a:p>
          <a:endParaRPr lang="en-US"/>
        </a:p>
      </dgm:t>
    </dgm:pt>
    <dgm:pt modelId="{4C5156BD-6473-402D-B82C-B9A9FC823EA0}" type="pres">
      <dgm:prSet presAssocID="{71DECCAC-2B4B-4067-BD47-6B0BB3A8AD3C}" presName="sp" presStyleCnt="0"/>
      <dgm:spPr/>
      <dgm:t>
        <a:bodyPr/>
        <a:lstStyle/>
        <a:p>
          <a:endParaRPr lang="en-US"/>
        </a:p>
      </dgm:t>
    </dgm:pt>
    <dgm:pt modelId="{9E63C3EE-57AD-42E9-8355-38AB4C4635A1}" type="pres">
      <dgm:prSet presAssocID="{B884A393-EAC4-469F-BE5C-F2A3F21907C6}" presName="linNode" presStyleCnt="0"/>
      <dgm:spPr/>
      <dgm:t>
        <a:bodyPr/>
        <a:lstStyle/>
        <a:p>
          <a:endParaRPr lang="en-US"/>
        </a:p>
      </dgm:t>
    </dgm:pt>
    <dgm:pt modelId="{263CF783-99F3-4B65-9B9E-08D6B76F6B7F}" type="pres">
      <dgm:prSet presAssocID="{B884A393-EAC4-469F-BE5C-F2A3F21907C6}" presName="parentText" presStyleLbl="node1" presStyleIdx="4" presStyleCnt="5">
        <dgm:presLayoutVars>
          <dgm:chMax val="1"/>
          <dgm:bulletEnabled val="1"/>
        </dgm:presLayoutVars>
      </dgm:prSet>
      <dgm:spPr/>
      <dgm:t>
        <a:bodyPr/>
        <a:lstStyle/>
        <a:p>
          <a:endParaRPr lang="en-US"/>
        </a:p>
      </dgm:t>
    </dgm:pt>
    <dgm:pt modelId="{787A2B73-C42B-49A3-B78B-88F791A9FF43}" type="pres">
      <dgm:prSet presAssocID="{B884A393-EAC4-469F-BE5C-F2A3F21907C6}" presName="descendantText" presStyleLbl="alignAccFollowNode1" presStyleIdx="4" presStyleCnt="5">
        <dgm:presLayoutVars>
          <dgm:bulletEnabled val="1"/>
        </dgm:presLayoutVars>
      </dgm:prSet>
      <dgm:spPr/>
      <dgm:t>
        <a:bodyPr/>
        <a:lstStyle/>
        <a:p>
          <a:endParaRPr lang="en-US"/>
        </a:p>
      </dgm:t>
    </dgm:pt>
  </dgm:ptLst>
  <dgm:cxnLst>
    <dgm:cxn modelId="{78C67978-EF9F-472E-B60E-F132DC9A11B3}" type="presOf" srcId="{0817DDCE-F78C-4FC2-91B3-FB1BABF5A44E}" destId="{3AD852D5-FDD9-4723-9F15-6483B662259B}" srcOrd="0" destOrd="0" presId="urn:microsoft.com/office/officeart/2005/8/layout/vList5"/>
    <dgm:cxn modelId="{335557E9-E552-4622-B4A7-7FE5A423AEF2}" type="presOf" srcId="{FCA5F2FD-C10F-46FF-B7DB-B8EBAF981E77}" destId="{787A2B73-C42B-49A3-B78B-88F791A9FF43}" srcOrd="0" destOrd="0" presId="urn:microsoft.com/office/officeart/2005/8/layout/vList5"/>
    <dgm:cxn modelId="{8F06B624-94C6-465F-9BE2-0E20B6F9961F}" srcId="{B66A4BBD-0E6E-499D-9DE7-17F4402E77CD}" destId="{E41C319C-0F5C-4A06-8546-4EE24CD70B1E}" srcOrd="0" destOrd="0" parTransId="{B5F5B6FC-C7FA-4893-BEB4-57BEFCD485E8}" sibTransId="{B99210CF-7949-4A99-B012-B936BBB6FC28}"/>
    <dgm:cxn modelId="{F74F5986-0E3C-428A-B89D-7A973468E41D}" type="presOf" srcId="{E41C319C-0F5C-4A06-8546-4EE24CD70B1E}" destId="{A55E061B-B9D6-4CDD-BFDE-6C70C0FC4E90}" srcOrd="0" destOrd="0" presId="urn:microsoft.com/office/officeart/2005/8/layout/vList5"/>
    <dgm:cxn modelId="{30668367-FC20-4D1A-8AC1-EEE55116E37C}" srcId="{80D26020-74C2-487E-84AD-FD17B9233550}" destId="{B66A4BBD-0E6E-499D-9DE7-17F4402E77CD}" srcOrd="2" destOrd="0" parTransId="{F0040E26-288C-4467-90AB-18474756511F}" sibTransId="{D13DF90F-0924-434E-AB88-44A01385E466}"/>
    <dgm:cxn modelId="{D9C58185-F973-4CA5-A2C3-6B4909729D63}" srcId="{A263F0EC-8C49-4A82-9931-DD74FDFD08FA}" destId="{0817DDCE-F78C-4FC2-91B3-FB1BABF5A44E}" srcOrd="0" destOrd="0" parTransId="{D43C338B-B993-4A79-9A1E-BE7C3D4009FA}" sibTransId="{EABDA4CB-CEBC-4831-B780-2D09C88D07C5}"/>
    <dgm:cxn modelId="{625BBEBC-087A-4EDD-A426-D1B734E03C3B}" srcId="{80D26020-74C2-487E-84AD-FD17B9233550}" destId="{D37F0140-5290-4531-B18A-EA1AD88A2FA1}" srcOrd="0" destOrd="0" parTransId="{454FDDB4-80F0-442A-A0B9-C64484897B95}" sibTransId="{80D5D7E9-F421-4771-9C79-BEA48D997DD8}"/>
    <dgm:cxn modelId="{DDD3FCE7-DC9E-4ECD-B932-61A2DED10909}" srcId="{D37F0140-5290-4531-B18A-EA1AD88A2FA1}" destId="{7B9DD8F6-1221-4364-B400-BE121149096D}" srcOrd="0" destOrd="0" parTransId="{8AB3BF3E-F75B-459A-9071-9B2FE47D402E}" sibTransId="{D4524C2D-C382-4A0D-9889-2711D027E45E}"/>
    <dgm:cxn modelId="{E8EA1D23-FA95-4392-93D8-6194ADE5C864}" type="presOf" srcId="{8E4E76B7-D111-44EB-8060-7B1B1A7106FC}" destId="{5D837FB6-E135-41F7-95DB-6BFE7608D58C}" srcOrd="0" destOrd="0" presId="urn:microsoft.com/office/officeart/2005/8/layout/vList5"/>
    <dgm:cxn modelId="{13D1ECAC-205C-415D-87A2-8A0E3C7BD9E5}" srcId="{80D26020-74C2-487E-84AD-FD17B9233550}" destId="{A263F0EC-8C49-4A82-9931-DD74FDFD08FA}" srcOrd="1" destOrd="0" parTransId="{110A3C76-C422-451B-928C-7010DC1FD466}" sibTransId="{81463575-1922-497F-A225-5D16B851BE7F}"/>
    <dgm:cxn modelId="{EEF99DFE-2603-48EC-AD77-193701C523E3}" srcId="{80D26020-74C2-487E-84AD-FD17B9233550}" destId="{E0D2C70F-FCEE-467B-B134-2250654A6986}" srcOrd="3" destOrd="0" parTransId="{FDD49B93-7137-4E7C-9635-5FDF391C6C65}" sibTransId="{71DECCAC-2B4B-4067-BD47-6B0BB3A8AD3C}"/>
    <dgm:cxn modelId="{480BE3CF-6463-49D6-BE26-E22A5B62B43A}" srcId="{80D26020-74C2-487E-84AD-FD17B9233550}" destId="{B884A393-EAC4-469F-BE5C-F2A3F21907C6}" srcOrd="4" destOrd="0" parTransId="{817BBD68-EE8C-42E2-A4F1-791408302389}" sibTransId="{7E00E51F-1500-417B-9175-5E05D1033A7E}"/>
    <dgm:cxn modelId="{C703C31E-B0D2-4989-B7B0-EE5F813A2296}" type="presOf" srcId="{B66A4BBD-0E6E-499D-9DE7-17F4402E77CD}" destId="{E9AF7224-C22A-4CC3-938F-A23640B1E5E2}" srcOrd="0" destOrd="0" presId="urn:microsoft.com/office/officeart/2005/8/layout/vList5"/>
    <dgm:cxn modelId="{93CAB298-8CFA-4001-B843-3B1FC954EB7B}" type="presOf" srcId="{80D26020-74C2-487E-84AD-FD17B9233550}" destId="{8B08248F-5463-499D-9348-AC00C7F709FB}" srcOrd="0" destOrd="0" presId="urn:microsoft.com/office/officeart/2005/8/layout/vList5"/>
    <dgm:cxn modelId="{B2CA3DCB-740B-4CA7-A2C7-5302A620E2E7}" srcId="{E0D2C70F-FCEE-467B-B134-2250654A6986}" destId="{8E4E76B7-D111-44EB-8060-7B1B1A7106FC}" srcOrd="0" destOrd="0" parTransId="{690246BB-37B1-47F4-95F7-B8DEC9248D3C}" sibTransId="{D0398F05-7E09-44B0-A21C-5516318BBE76}"/>
    <dgm:cxn modelId="{883C3CB3-26DA-4A8C-AD3A-54D449394C08}" type="presOf" srcId="{A263F0EC-8C49-4A82-9931-DD74FDFD08FA}" destId="{E642F4B4-AE29-4D82-B994-F8A7962EE05A}" srcOrd="0" destOrd="0" presId="urn:microsoft.com/office/officeart/2005/8/layout/vList5"/>
    <dgm:cxn modelId="{941609B6-6CC1-4200-AF3E-6529C4232002}" srcId="{B884A393-EAC4-469F-BE5C-F2A3F21907C6}" destId="{FCA5F2FD-C10F-46FF-B7DB-B8EBAF981E77}" srcOrd="0" destOrd="0" parTransId="{03783113-D2F1-4D75-AADF-76559AF7778C}" sibTransId="{74F8455E-18E4-4EED-86E2-D8044158589E}"/>
    <dgm:cxn modelId="{CCAC2507-38C6-4804-B182-368C1C970053}" type="presOf" srcId="{7B9DD8F6-1221-4364-B400-BE121149096D}" destId="{3A703757-5B9E-4FE1-9B07-46733F83D273}" srcOrd="0" destOrd="0" presId="urn:microsoft.com/office/officeart/2005/8/layout/vList5"/>
    <dgm:cxn modelId="{764741DB-7318-45C1-9758-CEC56142DF4B}" type="presOf" srcId="{E0D2C70F-FCEE-467B-B134-2250654A6986}" destId="{557CEFF0-A295-4F8A-BCFD-200883A032B6}" srcOrd="0" destOrd="0" presId="urn:microsoft.com/office/officeart/2005/8/layout/vList5"/>
    <dgm:cxn modelId="{2D5010C8-F416-404C-B08D-03EC971D89DC}" type="presOf" srcId="{B884A393-EAC4-469F-BE5C-F2A3F21907C6}" destId="{263CF783-99F3-4B65-9B9E-08D6B76F6B7F}" srcOrd="0" destOrd="0" presId="urn:microsoft.com/office/officeart/2005/8/layout/vList5"/>
    <dgm:cxn modelId="{2D6E5B6F-5256-4DE6-96AE-2F040299EBF7}" type="presOf" srcId="{D37F0140-5290-4531-B18A-EA1AD88A2FA1}" destId="{A99FDA6D-2461-419C-92A2-89F51B864079}" srcOrd="0" destOrd="0" presId="urn:microsoft.com/office/officeart/2005/8/layout/vList5"/>
    <dgm:cxn modelId="{65086E66-8F56-4D8C-B641-03FD9A01E83A}" type="presParOf" srcId="{8B08248F-5463-499D-9348-AC00C7F709FB}" destId="{770C68F0-F826-4363-BB72-DBFB0D103CF1}" srcOrd="0" destOrd="0" presId="urn:microsoft.com/office/officeart/2005/8/layout/vList5"/>
    <dgm:cxn modelId="{3CC205BA-A0D8-41EC-9890-128B3E0AF54A}" type="presParOf" srcId="{770C68F0-F826-4363-BB72-DBFB0D103CF1}" destId="{A99FDA6D-2461-419C-92A2-89F51B864079}" srcOrd="0" destOrd="0" presId="urn:microsoft.com/office/officeart/2005/8/layout/vList5"/>
    <dgm:cxn modelId="{E6B01636-1738-4C4B-B178-B59FD88C2CB0}" type="presParOf" srcId="{770C68F0-F826-4363-BB72-DBFB0D103CF1}" destId="{3A703757-5B9E-4FE1-9B07-46733F83D273}" srcOrd="1" destOrd="0" presId="urn:microsoft.com/office/officeart/2005/8/layout/vList5"/>
    <dgm:cxn modelId="{AFED2B66-C503-40C3-9CDD-2E86C3112CBB}" type="presParOf" srcId="{8B08248F-5463-499D-9348-AC00C7F709FB}" destId="{E1A74016-C2BC-418E-919F-6E2D2599F7A2}" srcOrd="1" destOrd="0" presId="urn:microsoft.com/office/officeart/2005/8/layout/vList5"/>
    <dgm:cxn modelId="{92994ACD-FCF2-470C-AD5F-8E06EB67A1E6}" type="presParOf" srcId="{8B08248F-5463-499D-9348-AC00C7F709FB}" destId="{C9169790-48F7-4EBD-858A-C9063E7B49D9}" srcOrd="2" destOrd="0" presId="urn:microsoft.com/office/officeart/2005/8/layout/vList5"/>
    <dgm:cxn modelId="{7E5A8490-961D-44DE-8F70-A7EEDBF4F435}" type="presParOf" srcId="{C9169790-48F7-4EBD-858A-C9063E7B49D9}" destId="{E642F4B4-AE29-4D82-B994-F8A7962EE05A}" srcOrd="0" destOrd="0" presId="urn:microsoft.com/office/officeart/2005/8/layout/vList5"/>
    <dgm:cxn modelId="{4F627264-0F1C-4079-A91B-DEECE67F6098}" type="presParOf" srcId="{C9169790-48F7-4EBD-858A-C9063E7B49D9}" destId="{3AD852D5-FDD9-4723-9F15-6483B662259B}" srcOrd="1" destOrd="0" presId="urn:microsoft.com/office/officeart/2005/8/layout/vList5"/>
    <dgm:cxn modelId="{6803EB17-A025-4F26-B2B0-9C06316E924D}" type="presParOf" srcId="{8B08248F-5463-499D-9348-AC00C7F709FB}" destId="{7E5DC835-96FB-485F-BE45-76BD0C646766}" srcOrd="3" destOrd="0" presId="urn:microsoft.com/office/officeart/2005/8/layout/vList5"/>
    <dgm:cxn modelId="{8500E846-7D17-4F7B-829F-22369F21B5B7}" type="presParOf" srcId="{8B08248F-5463-499D-9348-AC00C7F709FB}" destId="{2A196C00-F7A8-48B6-9B4C-1C1430B93D0E}" srcOrd="4" destOrd="0" presId="urn:microsoft.com/office/officeart/2005/8/layout/vList5"/>
    <dgm:cxn modelId="{FB550A9C-818A-4FF4-8CF2-2F2230A5AC2E}" type="presParOf" srcId="{2A196C00-F7A8-48B6-9B4C-1C1430B93D0E}" destId="{E9AF7224-C22A-4CC3-938F-A23640B1E5E2}" srcOrd="0" destOrd="0" presId="urn:microsoft.com/office/officeart/2005/8/layout/vList5"/>
    <dgm:cxn modelId="{B251217E-54CE-49FC-B3DD-DEBCE8E86FAA}" type="presParOf" srcId="{2A196C00-F7A8-48B6-9B4C-1C1430B93D0E}" destId="{A55E061B-B9D6-4CDD-BFDE-6C70C0FC4E90}" srcOrd="1" destOrd="0" presId="urn:microsoft.com/office/officeart/2005/8/layout/vList5"/>
    <dgm:cxn modelId="{9C42B3C4-D5FA-450B-9BB9-425283D072B7}" type="presParOf" srcId="{8B08248F-5463-499D-9348-AC00C7F709FB}" destId="{D814B1F8-D1F1-483F-A590-8C54AE5FF3E9}" srcOrd="5" destOrd="0" presId="urn:microsoft.com/office/officeart/2005/8/layout/vList5"/>
    <dgm:cxn modelId="{AD5FA030-41BD-4BBB-BBBA-F91A690D8C4E}" type="presParOf" srcId="{8B08248F-5463-499D-9348-AC00C7F709FB}" destId="{FBD50DDB-E3E4-4D67-A440-77800262B311}" srcOrd="6" destOrd="0" presId="urn:microsoft.com/office/officeart/2005/8/layout/vList5"/>
    <dgm:cxn modelId="{EEBEC43A-149C-43E4-8736-DED8EB840E05}" type="presParOf" srcId="{FBD50DDB-E3E4-4D67-A440-77800262B311}" destId="{557CEFF0-A295-4F8A-BCFD-200883A032B6}" srcOrd="0" destOrd="0" presId="urn:microsoft.com/office/officeart/2005/8/layout/vList5"/>
    <dgm:cxn modelId="{D240835B-62B4-4488-B4AC-72327A4F9E97}" type="presParOf" srcId="{FBD50DDB-E3E4-4D67-A440-77800262B311}" destId="{5D837FB6-E135-41F7-95DB-6BFE7608D58C}" srcOrd="1" destOrd="0" presId="urn:microsoft.com/office/officeart/2005/8/layout/vList5"/>
    <dgm:cxn modelId="{40FD2A2E-9F54-47DF-969A-A75AE866D71A}" type="presParOf" srcId="{8B08248F-5463-499D-9348-AC00C7F709FB}" destId="{4C5156BD-6473-402D-B82C-B9A9FC823EA0}" srcOrd="7" destOrd="0" presId="urn:microsoft.com/office/officeart/2005/8/layout/vList5"/>
    <dgm:cxn modelId="{01DA1328-E4DA-4426-A9C7-0BE0CC0B64DB}" type="presParOf" srcId="{8B08248F-5463-499D-9348-AC00C7F709FB}" destId="{9E63C3EE-57AD-42E9-8355-38AB4C4635A1}" srcOrd="8" destOrd="0" presId="urn:microsoft.com/office/officeart/2005/8/layout/vList5"/>
    <dgm:cxn modelId="{17C9C45C-3141-4BE5-8AA7-A35AF64A579F}" type="presParOf" srcId="{9E63C3EE-57AD-42E9-8355-38AB4C4635A1}" destId="{263CF783-99F3-4B65-9B9E-08D6B76F6B7F}" srcOrd="0" destOrd="0" presId="urn:microsoft.com/office/officeart/2005/8/layout/vList5"/>
    <dgm:cxn modelId="{CE119C0C-CFAA-45CE-8249-63759271FBDE}" type="presParOf" srcId="{9E63C3EE-57AD-42E9-8355-38AB4C4635A1}" destId="{787A2B73-C42B-49A3-B78B-88F791A9FF43}"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0D26020-74C2-487E-84AD-FD17B9233550}"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160B4E26-BDD5-45AF-9738-FC2B4ECAB80A}">
      <dgm:prSet custT="1"/>
      <dgm:spPr/>
      <dgm:t>
        <a:bodyPr/>
        <a:lstStyle/>
        <a:p>
          <a:pPr rtl="0"/>
          <a:r>
            <a:rPr lang="en-US" sz="2400" dirty="0" smtClean="0"/>
            <a:t>Communication is Key</a:t>
          </a:r>
          <a:endParaRPr lang="en-US" sz="2400" dirty="0"/>
        </a:p>
      </dgm:t>
    </dgm:pt>
    <dgm:pt modelId="{8DCE0F9A-497E-48C8-9D41-E937F3E1BBC1}" type="parTrans" cxnId="{2A0AFEC3-306A-4ED0-94AE-A8150545BC92}">
      <dgm:prSet/>
      <dgm:spPr/>
      <dgm:t>
        <a:bodyPr/>
        <a:lstStyle/>
        <a:p>
          <a:endParaRPr lang="en-US"/>
        </a:p>
      </dgm:t>
    </dgm:pt>
    <dgm:pt modelId="{42E0F264-9C5A-4FFE-A854-8E66164CC647}" type="sibTrans" cxnId="{2A0AFEC3-306A-4ED0-94AE-A8150545BC92}">
      <dgm:prSet/>
      <dgm:spPr/>
      <dgm:t>
        <a:bodyPr/>
        <a:lstStyle/>
        <a:p>
          <a:endParaRPr lang="en-US"/>
        </a:p>
      </dgm:t>
    </dgm:pt>
    <dgm:pt modelId="{5DB3FBFD-54F1-4930-BC32-CD1A5B62FFE5}">
      <dgm:prSet custT="1"/>
      <dgm:spPr/>
      <dgm:t>
        <a:bodyPr/>
        <a:lstStyle/>
        <a:p>
          <a:pPr rtl="0"/>
          <a:r>
            <a:rPr lang="en-US" sz="2000" dirty="0" smtClean="0"/>
            <a:t>Speed of change requires investment in automation</a:t>
          </a:r>
          <a:endParaRPr lang="en-US" sz="2000" dirty="0"/>
        </a:p>
      </dgm:t>
    </dgm:pt>
    <dgm:pt modelId="{C9F2D932-CF21-4559-BF3E-0C457F74B72E}" type="parTrans" cxnId="{7FA8EBC8-CB1E-48C8-BDA6-8FCEAEB8B8BA}">
      <dgm:prSet/>
      <dgm:spPr/>
      <dgm:t>
        <a:bodyPr/>
        <a:lstStyle/>
        <a:p>
          <a:endParaRPr lang="en-US"/>
        </a:p>
      </dgm:t>
    </dgm:pt>
    <dgm:pt modelId="{3770DF93-9354-44C9-B424-A8F5110DAAB0}" type="sibTrans" cxnId="{7FA8EBC8-CB1E-48C8-BDA6-8FCEAEB8B8BA}">
      <dgm:prSet/>
      <dgm:spPr/>
      <dgm:t>
        <a:bodyPr/>
        <a:lstStyle/>
        <a:p>
          <a:endParaRPr lang="en-US"/>
        </a:p>
      </dgm:t>
    </dgm:pt>
    <dgm:pt modelId="{C90AE98E-A53D-409F-8E75-D253A0561BAC}">
      <dgm:prSet custT="1"/>
      <dgm:spPr/>
      <dgm:t>
        <a:bodyPr/>
        <a:lstStyle/>
        <a:p>
          <a:pPr rtl="0"/>
          <a:r>
            <a:rPr lang="en-US" sz="2400" dirty="0" smtClean="0"/>
            <a:t>Platform Matters</a:t>
          </a:r>
          <a:endParaRPr lang="en-US" sz="2400" dirty="0"/>
        </a:p>
      </dgm:t>
    </dgm:pt>
    <dgm:pt modelId="{68556925-A9DA-4A0F-A6D1-2C170FC37F26}" type="parTrans" cxnId="{559BDE52-DE02-4E09-BDE0-F2F5B77CBA7C}">
      <dgm:prSet/>
      <dgm:spPr/>
      <dgm:t>
        <a:bodyPr/>
        <a:lstStyle/>
        <a:p>
          <a:endParaRPr lang="en-US"/>
        </a:p>
      </dgm:t>
    </dgm:pt>
    <dgm:pt modelId="{05B43419-D211-4FF3-BF37-98F6C120671E}" type="sibTrans" cxnId="{559BDE52-DE02-4E09-BDE0-F2F5B77CBA7C}">
      <dgm:prSet/>
      <dgm:spPr/>
      <dgm:t>
        <a:bodyPr/>
        <a:lstStyle/>
        <a:p>
          <a:endParaRPr lang="en-US"/>
        </a:p>
      </dgm:t>
    </dgm:pt>
    <dgm:pt modelId="{983B1957-B481-4E45-B86C-A443F0088385}">
      <dgm:prSet custT="1"/>
      <dgm:spPr/>
      <dgm:t>
        <a:bodyPr/>
        <a:lstStyle/>
        <a:p>
          <a:pPr rtl="0"/>
          <a:r>
            <a:rPr lang="en-US" sz="2000" dirty="0" smtClean="0"/>
            <a:t>Your platform must support elastic scale and resilience. Look to the sky…it’s a bird…it’s a plane…it’s the cloud</a:t>
          </a:r>
          <a:endParaRPr lang="en-US" sz="2000" dirty="0"/>
        </a:p>
      </dgm:t>
    </dgm:pt>
    <dgm:pt modelId="{0DA2EE4A-C2C0-4CCD-ADEA-4384A87D7D46}" type="parTrans" cxnId="{643A66B5-A34A-4913-8A6F-520E72CA6882}">
      <dgm:prSet/>
      <dgm:spPr/>
      <dgm:t>
        <a:bodyPr/>
        <a:lstStyle/>
        <a:p>
          <a:endParaRPr lang="en-US"/>
        </a:p>
      </dgm:t>
    </dgm:pt>
    <dgm:pt modelId="{0A2F79E8-C1BA-4627-8BAA-E9F8D9B5E6AA}" type="sibTrans" cxnId="{643A66B5-A34A-4913-8A6F-520E72CA6882}">
      <dgm:prSet/>
      <dgm:spPr/>
      <dgm:t>
        <a:bodyPr/>
        <a:lstStyle/>
        <a:p>
          <a:endParaRPr lang="en-US"/>
        </a:p>
      </dgm:t>
    </dgm:pt>
    <dgm:pt modelId="{3128F5FD-57B4-42EE-A8C9-CA352579F296}">
      <dgm:prSet custT="1"/>
      <dgm:spPr/>
      <dgm:t>
        <a:bodyPr/>
        <a:lstStyle/>
        <a:p>
          <a:pPr rtl="0"/>
          <a:r>
            <a:rPr lang="en-US" sz="2400" dirty="0" smtClean="0"/>
            <a:t>Versioning must be Supported</a:t>
          </a:r>
          <a:endParaRPr lang="en-US" sz="2400" dirty="0"/>
        </a:p>
      </dgm:t>
    </dgm:pt>
    <dgm:pt modelId="{03D86200-9371-48B0-9402-F6CF7240BC3F}" type="parTrans" cxnId="{B4E294E0-F417-4FD2-BD14-AD3E7D172D1A}">
      <dgm:prSet/>
      <dgm:spPr/>
      <dgm:t>
        <a:bodyPr/>
        <a:lstStyle/>
        <a:p>
          <a:endParaRPr lang="en-US"/>
        </a:p>
      </dgm:t>
    </dgm:pt>
    <dgm:pt modelId="{C35C3B24-2820-40D0-8A9F-62A058860E73}" type="sibTrans" cxnId="{B4E294E0-F417-4FD2-BD14-AD3E7D172D1A}">
      <dgm:prSet/>
      <dgm:spPr/>
      <dgm:t>
        <a:bodyPr/>
        <a:lstStyle/>
        <a:p>
          <a:endParaRPr lang="en-US"/>
        </a:p>
      </dgm:t>
    </dgm:pt>
    <dgm:pt modelId="{1A8CF815-4D94-4849-AA59-87DEA25D5B6E}">
      <dgm:prSet custT="1"/>
      <dgm:spPr/>
      <dgm:t>
        <a:bodyPr/>
        <a:lstStyle/>
        <a:p>
          <a:pPr rtl="0"/>
          <a:r>
            <a:rPr lang="en-US" sz="2000" dirty="0" smtClean="0"/>
            <a:t>Composability requires versioning</a:t>
          </a:r>
          <a:endParaRPr lang="en-US" sz="2000" dirty="0"/>
        </a:p>
      </dgm:t>
    </dgm:pt>
    <dgm:pt modelId="{25296C42-948E-400D-A871-DE62181C1386}" type="parTrans" cxnId="{04E5CD6D-4733-4B44-8E7F-B5EF325C2BB1}">
      <dgm:prSet/>
      <dgm:spPr/>
      <dgm:t>
        <a:bodyPr/>
        <a:lstStyle/>
        <a:p>
          <a:endParaRPr lang="en-US"/>
        </a:p>
      </dgm:t>
    </dgm:pt>
    <dgm:pt modelId="{06DE036A-F364-4957-9327-DE3DE98A187D}" type="sibTrans" cxnId="{04E5CD6D-4733-4B44-8E7F-B5EF325C2BB1}">
      <dgm:prSet/>
      <dgm:spPr/>
      <dgm:t>
        <a:bodyPr/>
        <a:lstStyle/>
        <a:p>
          <a:endParaRPr lang="en-US"/>
        </a:p>
      </dgm:t>
    </dgm:pt>
    <dgm:pt modelId="{D37F0140-5290-4531-B18A-EA1AD88A2FA1}">
      <dgm:prSet custT="1"/>
      <dgm:spPr/>
      <dgm:t>
        <a:bodyPr/>
        <a:lstStyle/>
        <a:p>
          <a:pPr rtl="0"/>
          <a:r>
            <a:rPr lang="en-US" sz="2400" dirty="0" smtClean="0"/>
            <a:t>Domain Modeling</a:t>
          </a:r>
          <a:endParaRPr lang="en-US" sz="2400" dirty="0"/>
        </a:p>
      </dgm:t>
    </dgm:pt>
    <dgm:pt modelId="{454FDDB4-80F0-442A-A0B9-C64484897B95}" type="parTrans" cxnId="{625BBEBC-087A-4EDD-A426-D1B734E03C3B}">
      <dgm:prSet/>
      <dgm:spPr/>
      <dgm:t>
        <a:bodyPr/>
        <a:lstStyle/>
        <a:p>
          <a:endParaRPr lang="en-US"/>
        </a:p>
      </dgm:t>
    </dgm:pt>
    <dgm:pt modelId="{80D5D7E9-F421-4771-9C79-BEA48D997DD8}" type="sibTrans" cxnId="{625BBEBC-087A-4EDD-A426-D1B734E03C3B}">
      <dgm:prSet/>
      <dgm:spPr/>
      <dgm:t>
        <a:bodyPr/>
        <a:lstStyle/>
        <a:p>
          <a:endParaRPr lang="en-US"/>
        </a:p>
      </dgm:t>
    </dgm:pt>
    <dgm:pt modelId="{7B9DD8F6-1221-4364-B400-BE121149096D}">
      <dgm:prSet custT="1"/>
      <dgm:spPr/>
      <dgm:t>
        <a:bodyPr/>
        <a:lstStyle/>
        <a:p>
          <a:pPr rtl="0"/>
          <a:r>
            <a:rPr lang="en-US" sz="2000" dirty="0" smtClean="0"/>
            <a:t>Rich domains can be more challenging to move to microservices</a:t>
          </a:r>
          <a:endParaRPr lang="en-US" sz="2000" dirty="0"/>
        </a:p>
      </dgm:t>
    </dgm:pt>
    <dgm:pt modelId="{8AB3BF3E-F75B-459A-9071-9B2FE47D402E}" type="parTrans" cxnId="{DDD3FCE7-DC9E-4ECD-B932-61A2DED10909}">
      <dgm:prSet/>
      <dgm:spPr/>
      <dgm:t>
        <a:bodyPr/>
        <a:lstStyle/>
        <a:p>
          <a:endParaRPr lang="en-US"/>
        </a:p>
      </dgm:t>
    </dgm:pt>
    <dgm:pt modelId="{D4524C2D-C382-4A0D-9889-2711D027E45E}" type="sibTrans" cxnId="{DDD3FCE7-DC9E-4ECD-B932-61A2DED10909}">
      <dgm:prSet/>
      <dgm:spPr/>
      <dgm:t>
        <a:bodyPr/>
        <a:lstStyle/>
        <a:p>
          <a:endParaRPr lang="en-US"/>
        </a:p>
      </dgm:t>
    </dgm:pt>
    <dgm:pt modelId="{163A83B6-F281-483A-B45E-571C0BB9EEF2}">
      <dgm:prSet custT="1"/>
      <dgm:spPr/>
      <dgm:t>
        <a:bodyPr/>
        <a:lstStyle/>
        <a:p>
          <a:pPr rtl="0"/>
          <a:r>
            <a:rPr lang="en-US" sz="2400" dirty="0" smtClean="0"/>
            <a:t>Automation is not an Option</a:t>
          </a:r>
          <a:endParaRPr lang="en-US" sz="2400" dirty="0"/>
        </a:p>
      </dgm:t>
    </dgm:pt>
    <dgm:pt modelId="{24FF0A32-2F89-45F4-B127-B628FE7C4E4B}" type="parTrans" cxnId="{F063F8FB-DB9D-47C4-B5F9-7EDA229E5D02}">
      <dgm:prSet/>
      <dgm:spPr/>
      <dgm:t>
        <a:bodyPr/>
        <a:lstStyle/>
        <a:p>
          <a:endParaRPr lang="en-US"/>
        </a:p>
      </dgm:t>
    </dgm:pt>
    <dgm:pt modelId="{068FC156-2C3E-411F-B4BC-82C2DC66AA1E}" type="sibTrans" cxnId="{F063F8FB-DB9D-47C4-B5F9-7EDA229E5D02}">
      <dgm:prSet/>
      <dgm:spPr/>
      <dgm:t>
        <a:bodyPr/>
        <a:lstStyle/>
        <a:p>
          <a:endParaRPr lang="en-US"/>
        </a:p>
      </dgm:t>
    </dgm:pt>
    <dgm:pt modelId="{99FA64FC-DE77-4E3E-ABE6-5A5B79916791}">
      <dgm:prSet custT="1"/>
      <dgm:spPr/>
      <dgm:t>
        <a:bodyPr/>
        <a:lstStyle/>
        <a:p>
          <a:pPr rtl="0"/>
          <a:r>
            <a:rPr lang="en-US" sz="2000" dirty="0" smtClean="0"/>
            <a:t>Communication across teams becomes critical</a:t>
          </a:r>
          <a:endParaRPr lang="en-US" sz="2000" dirty="0"/>
        </a:p>
      </dgm:t>
    </dgm:pt>
    <dgm:pt modelId="{6B152E28-5FC0-424A-99AF-0FEB752F8887}" type="parTrans" cxnId="{67397A2B-4A3C-48F3-A78E-C1D29CA1326F}">
      <dgm:prSet/>
      <dgm:spPr/>
      <dgm:t>
        <a:bodyPr/>
        <a:lstStyle/>
        <a:p>
          <a:endParaRPr lang="en-US"/>
        </a:p>
      </dgm:t>
    </dgm:pt>
    <dgm:pt modelId="{EA072B4C-307E-407C-BD82-704E54F36304}" type="sibTrans" cxnId="{67397A2B-4A3C-48F3-A78E-C1D29CA1326F}">
      <dgm:prSet/>
      <dgm:spPr/>
      <dgm:t>
        <a:bodyPr/>
        <a:lstStyle/>
        <a:p>
          <a:endParaRPr lang="en-US"/>
        </a:p>
      </dgm:t>
    </dgm:pt>
    <dgm:pt modelId="{523C349F-10A9-457D-948D-2F0B53B61C44}">
      <dgm:prSet custT="1"/>
      <dgm:spPr/>
      <dgm:t>
        <a:bodyPr/>
        <a:lstStyle/>
        <a:p>
          <a:pPr rtl="0"/>
          <a:r>
            <a:rPr lang="en-US" sz="2400" dirty="0" smtClean="0"/>
            <a:t>Testing</a:t>
          </a:r>
          <a:endParaRPr lang="en-US" sz="2400" dirty="0"/>
        </a:p>
      </dgm:t>
    </dgm:pt>
    <dgm:pt modelId="{1EF48F21-324B-465A-81BF-EA0915574CAD}" type="parTrans" cxnId="{7A072F54-BC10-49EF-A0BB-14EB4DFE10DA}">
      <dgm:prSet/>
      <dgm:spPr/>
      <dgm:t>
        <a:bodyPr/>
        <a:lstStyle/>
        <a:p>
          <a:endParaRPr lang="en-US"/>
        </a:p>
      </dgm:t>
    </dgm:pt>
    <dgm:pt modelId="{02AE79B5-6F44-469B-AB37-38F7E18F4FDA}" type="sibTrans" cxnId="{7A072F54-BC10-49EF-A0BB-14EB4DFE10DA}">
      <dgm:prSet/>
      <dgm:spPr/>
      <dgm:t>
        <a:bodyPr/>
        <a:lstStyle/>
        <a:p>
          <a:endParaRPr lang="en-US"/>
        </a:p>
      </dgm:t>
    </dgm:pt>
    <dgm:pt modelId="{71A3FCBF-A0DD-4F56-8C09-11E536176A5B}">
      <dgm:prSet custT="1"/>
      <dgm:spPr/>
      <dgm:t>
        <a:bodyPr/>
        <a:lstStyle/>
        <a:p>
          <a:pPr rtl="0"/>
          <a:r>
            <a:rPr lang="en-US" sz="2000" dirty="0" smtClean="0"/>
            <a:t>Unit, inter-service, extra-service, composition testing</a:t>
          </a:r>
          <a:endParaRPr lang="en-US" sz="2400" dirty="0"/>
        </a:p>
      </dgm:t>
    </dgm:pt>
    <dgm:pt modelId="{14999F2E-4C68-4CC0-A5EF-DE7EF3657492}" type="parTrans" cxnId="{AFB05A42-916A-4C4E-B9DE-93D3FF07ED55}">
      <dgm:prSet/>
      <dgm:spPr/>
      <dgm:t>
        <a:bodyPr/>
        <a:lstStyle/>
        <a:p>
          <a:endParaRPr lang="en-US"/>
        </a:p>
      </dgm:t>
    </dgm:pt>
    <dgm:pt modelId="{B9B280C4-1A24-40C7-AC16-5F1032EAE0ED}" type="sibTrans" cxnId="{AFB05A42-916A-4C4E-B9DE-93D3FF07ED55}">
      <dgm:prSet/>
      <dgm:spPr/>
      <dgm:t>
        <a:bodyPr/>
        <a:lstStyle/>
        <a:p>
          <a:endParaRPr lang="en-US"/>
        </a:p>
      </dgm:t>
    </dgm:pt>
    <dgm:pt modelId="{99DF9742-9E86-4833-AFA6-EA1934AEAABA}">
      <dgm:prSet custT="1"/>
      <dgm:spPr/>
      <dgm:t>
        <a:bodyPr/>
        <a:lstStyle/>
        <a:p>
          <a:pPr rtl="0"/>
          <a:r>
            <a:rPr lang="en-US" sz="2400" dirty="0" smtClean="0"/>
            <a:t>Discoverability</a:t>
          </a:r>
          <a:endParaRPr lang="en-US" sz="2400" dirty="0"/>
        </a:p>
      </dgm:t>
    </dgm:pt>
    <dgm:pt modelId="{D7B4619B-DC60-4344-9CDF-4B0E5DE2B303}" type="parTrans" cxnId="{6D93739B-EA16-4D6B-9849-ACD7E7E7BD7B}">
      <dgm:prSet/>
      <dgm:spPr/>
      <dgm:t>
        <a:bodyPr/>
        <a:lstStyle/>
        <a:p>
          <a:endParaRPr lang="en-US"/>
        </a:p>
      </dgm:t>
    </dgm:pt>
    <dgm:pt modelId="{8AC35C44-B6A5-4F87-A2F4-BE7EF4F369D1}" type="sibTrans" cxnId="{6D93739B-EA16-4D6B-9849-ACD7E7E7BD7B}">
      <dgm:prSet/>
      <dgm:spPr/>
      <dgm:t>
        <a:bodyPr/>
        <a:lstStyle/>
        <a:p>
          <a:endParaRPr lang="en-US"/>
        </a:p>
      </dgm:t>
    </dgm:pt>
    <dgm:pt modelId="{4DF134BA-F8A5-42B5-9646-7AA0B71C4DD8}">
      <dgm:prSet custT="1"/>
      <dgm:spPr/>
      <dgm:t>
        <a:bodyPr/>
        <a:lstStyle/>
        <a:p>
          <a:pPr rtl="0"/>
          <a:r>
            <a:rPr lang="en-US" sz="2000" dirty="0" smtClean="0"/>
            <a:t>The ability to locate services in a distributed environment without being tightly coupled</a:t>
          </a:r>
          <a:endParaRPr lang="en-US" sz="2000" dirty="0"/>
        </a:p>
      </dgm:t>
    </dgm:pt>
    <dgm:pt modelId="{A2D32BC6-9447-46BE-A88C-08349480F459}" type="parTrans" cxnId="{D8515C33-8CA3-44CA-BE56-9367D5F18938}">
      <dgm:prSet/>
      <dgm:spPr/>
      <dgm:t>
        <a:bodyPr/>
        <a:lstStyle/>
        <a:p>
          <a:endParaRPr lang="en-US"/>
        </a:p>
      </dgm:t>
    </dgm:pt>
    <dgm:pt modelId="{22AA2D4A-9019-496B-BF3E-AE26D9833EC6}" type="sibTrans" cxnId="{D8515C33-8CA3-44CA-BE56-9367D5F18938}">
      <dgm:prSet/>
      <dgm:spPr/>
      <dgm:t>
        <a:bodyPr/>
        <a:lstStyle/>
        <a:p>
          <a:endParaRPr lang="en-US"/>
        </a:p>
      </dgm:t>
    </dgm:pt>
    <dgm:pt modelId="{8B08248F-5463-499D-9348-AC00C7F709FB}" type="pres">
      <dgm:prSet presAssocID="{80D26020-74C2-487E-84AD-FD17B9233550}" presName="Name0" presStyleCnt="0">
        <dgm:presLayoutVars>
          <dgm:dir/>
          <dgm:animLvl val="lvl"/>
          <dgm:resizeHandles val="exact"/>
        </dgm:presLayoutVars>
      </dgm:prSet>
      <dgm:spPr/>
      <dgm:t>
        <a:bodyPr/>
        <a:lstStyle/>
        <a:p>
          <a:endParaRPr lang="en-US"/>
        </a:p>
      </dgm:t>
    </dgm:pt>
    <dgm:pt modelId="{FB164F37-15CE-4887-B566-B3193DF8527A}" type="pres">
      <dgm:prSet presAssocID="{160B4E26-BDD5-45AF-9738-FC2B4ECAB80A}" presName="linNode" presStyleCnt="0"/>
      <dgm:spPr/>
      <dgm:t>
        <a:bodyPr/>
        <a:lstStyle/>
        <a:p>
          <a:endParaRPr lang="en-US"/>
        </a:p>
      </dgm:t>
    </dgm:pt>
    <dgm:pt modelId="{A104D7A9-5456-4CF4-A92F-0D48EC88500E}" type="pres">
      <dgm:prSet presAssocID="{160B4E26-BDD5-45AF-9738-FC2B4ECAB80A}" presName="parentText" presStyleLbl="node1" presStyleIdx="0" presStyleCnt="7">
        <dgm:presLayoutVars>
          <dgm:chMax val="1"/>
          <dgm:bulletEnabled val="1"/>
        </dgm:presLayoutVars>
      </dgm:prSet>
      <dgm:spPr/>
      <dgm:t>
        <a:bodyPr/>
        <a:lstStyle/>
        <a:p>
          <a:endParaRPr lang="en-US"/>
        </a:p>
      </dgm:t>
    </dgm:pt>
    <dgm:pt modelId="{E649CF63-BB79-4C11-801D-433B786A4CA8}" type="pres">
      <dgm:prSet presAssocID="{160B4E26-BDD5-45AF-9738-FC2B4ECAB80A}" presName="descendantText" presStyleLbl="alignAccFollowNode1" presStyleIdx="0" presStyleCnt="7" custLinFactNeighborX="-720" custLinFactNeighborY="1612">
        <dgm:presLayoutVars>
          <dgm:bulletEnabled val="1"/>
        </dgm:presLayoutVars>
      </dgm:prSet>
      <dgm:spPr/>
      <dgm:t>
        <a:bodyPr/>
        <a:lstStyle/>
        <a:p>
          <a:endParaRPr lang="en-US"/>
        </a:p>
      </dgm:t>
    </dgm:pt>
    <dgm:pt modelId="{2768A9EB-BC5C-485A-9BCA-BA9D47DAD94A}" type="pres">
      <dgm:prSet presAssocID="{42E0F264-9C5A-4FFE-A854-8E66164CC647}" presName="sp" presStyleCnt="0"/>
      <dgm:spPr/>
      <dgm:t>
        <a:bodyPr/>
        <a:lstStyle/>
        <a:p>
          <a:endParaRPr lang="en-US"/>
        </a:p>
      </dgm:t>
    </dgm:pt>
    <dgm:pt modelId="{E2F5B260-2514-4B0F-8C9F-5921F9C9BB46}" type="pres">
      <dgm:prSet presAssocID="{163A83B6-F281-483A-B45E-571C0BB9EEF2}" presName="linNode" presStyleCnt="0"/>
      <dgm:spPr/>
      <dgm:t>
        <a:bodyPr/>
        <a:lstStyle/>
        <a:p>
          <a:endParaRPr lang="en-US"/>
        </a:p>
      </dgm:t>
    </dgm:pt>
    <dgm:pt modelId="{03EE670E-47A4-4E2A-BA6D-973FC13996B6}" type="pres">
      <dgm:prSet presAssocID="{163A83B6-F281-483A-B45E-571C0BB9EEF2}" presName="parentText" presStyleLbl="node1" presStyleIdx="1" presStyleCnt="7">
        <dgm:presLayoutVars>
          <dgm:chMax val="1"/>
          <dgm:bulletEnabled val="1"/>
        </dgm:presLayoutVars>
      </dgm:prSet>
      <dgm:spPr/>
      <dgm:t>
        <a:bodyPr/>
        <a:lstStyle/>
        <a:p>
          <a:endParaRPr lang="en-US"/>
        </a:p>
      </dgm:t>
    </dgm:pt>
    <dgm:pt modelId="{1464591F-E338-48AB-B2E0-E25D42E948BC}" type="pres">
      <dgm:prSet presAssocID="{163A83B6-F281-483A-B45E-571C0BB9EEF2}" presName="descendantText" presStyleLbl="alignAccFollowNode1" presStyleIdx="1" presStyleCnt="7">
        <dgm:presLayoutVars>
          <dgm:bulletEnabled val="1"/>
        </dgm:presLayoutVars>
      </dgm:prSet>
      <dgm:spPr/>
      <dgm:t>
        <a:bodyPr/>
        <a:lstStyle/>
        <a:p>
          <a:endParaRPr lang="en-US"/>
        </a:p>
      </dgm:t>
    </dgm:pt>
    <dgm:pt modelId="{0E80E640-3C5C-46F0-A396-339D551AAAED}" type="pres">
      <dgm:prSet presAssocID="{068FC156-2C3E-411F-B4BC-82C2DC66AA1E}" presName="sp" presStyleCnt="0"/>
      <dgm:spPr/>
      <dgm:t>
        <a:bodyPr/>
        <a:lstStyle/>
        <a:p>
          <a:endParaRPr lang="en-US"/>
        </a:p>
      </dgm:t>
    </dgm:pt>
    <dgm:pt modelId="{443BABFF-3B01-4310-ADC0-5D9156369F0F}" type="pres">
      <dgm:prSet presAssocID="{C90AE98E-A53D-409F-8E75-D253A0561BAC}" presName="linNode" presStyleCnt="0"/>
      <dgm:spPr/>
      <dgm:t>
        <a:bodyPr/>
        <a:lstStyle/>
        <a:p>
          <a:endParaRPr lang="en-US"/>
        </a:p>
      </dgm:t>
    </dgm:pt>
    <dgm:pt modelId="{2FADB417-CC4B-4EB0-9D6A-4A6AEB6342C3}" type="pres">
      <dgm:prSet presAssocID="{C90AE98E-A53D-409F-8E75-D253A0561BAC}" presName="parentText" presStyleLbl="node1" presStyleIdx="2" presStyleCnt="7">
        <dgm:presLayoutVars>
          <dgm:chMax val="1"/>
          <dgm:bulletEnabled val="1"/>
        </dgm:presLayoutVars>
      </dgm:prSet>
      <dgm:spPr/>
      <dgm:t>
        <a:bodyPr/>
        <a:lstStyle/>
        <a:p>
          <a:endParaRPr lang="en-US"/>
        </a:p>
      </dgm:t>
    </dgm:pt>
    <dgm:pt modelId="{ADA5F03D-A58E-414A-BDAA-E093BD7962D2}" type="pres">
      <dgm:prSet presAssocID="{C90AE98E-A53D-409F-8E75-D253A0561BAC}" presName="descendantText" presStyleLbl="alignAccFollowNode1" presStyleIdx="2" presStyleCnt="7">
        <dgm:presLayoutVars>
          <dgm:bulletEnabled val="1"/>
        </dgm:presLayoutVars>
      </dgm:prSet>
      <dgm:spPr/>
      <dgm:t>
        <a:bodyPr/>
        <a:lstStyle/>
        <a:p>
          <a:endParaRPr lang="en-US"/>
        </a:p>
      </dgm:t>
    </dgm:pt>
    <dgm:pt modelId="{1B205617-D965-40C3-AC86-9D743A978338}" type="pres">
      <dgm:prSet presAssocID="{05B43419-D211-4FF3-BF37-98F6C120671E}" presName="sp" presStyleCnt="0"/>
      <dgm:spPr/>
      <dgm:t>
        <a:bodyPr/>
        <a:lstStyle/>
        <a:p>
          <a:endParaRPr lang="en-US"/>
        </a:p>
      </dgm:t>
    </dgm:pt>
    <dgm:pt modelId="{A283A497-CFA2-4427-924C-F952B04D5F2C}" type="pres">
      <dgm:prSet presAssocID="{3128F5FD-57B4-42EE-A8C9-CA352579F296}" presName="linNode" presStyleCnt="0"/>
      <dgm:spPr/>
      <dgm:t>
        <a:bodyPr/>
        <a:lstStyle/>
        <a:p>
          <a:endParaRPr lang="en-US"/>
        </a:p>
      </dgm:t>
    </dgm:pt>
    <dgm:pt modelId="{6C10D30C-13AB-468B-B426-CBF8766176BB}" type="pres">
      <dgm:prSet presAssocID="{3128F5FD-57B4-42EE-A8C9-CA352579F296}" presName="parentText" presStyleLbl="node1" presStyleIdx="3" presStyleCnt="7">
        <dgm:presLayoutVars>
          <dgm:chMax val="1"/>
          <dgm:bulletEnabled val="1"/>
        </dgm:presLayoutVars>
      </dgm:prSet>
      <dgm:spPr/>
      <dgm:t>
        <a:bodyPr/>
        <a:lstStyle/>
        <a:p>
          <a:endParaRPr lang="en-US"/>
        </a:p>
      </dgm:t>
    </dgm:pt>
    <dgm:pt modelId="{2E8705CB-9F6F-4065-A47F-7CD96527290A}" type="pres">
      <dgm:prSet presAssocID="{3128F5FD-57B4-42EE-A8C9-CA352579F296}" presName="descendantText" presStyleLbl="alignAccFollowNode1" presStyleIdx="3" presStyleCnt="7">
        <dgm:presLayoutVars>
          <dgm:bulletEnabled val="1"/>
        </dgm:presLayoutVars>
      </dgm:prSet>
      <dgm:spPr/>
      <dgm:t>
        <a:bodyPr/>
        <a:lstStyle/>
        <a:p>
          <a:endParaRPr lang="en-US"/>
        </a:p>
      </dgm:t>
    </dgm:pt>
    <dgm:pt modelId="{A184C7AF-E0A9-43AC-93DC-782DE49BFEA6}" type="pres">
      <dgm:prSet presAssocID="{C35C3B24-2820-40D0-8A9F-62A058860E73}" presName="sp" presStyleCnt="0"/>
      <dgm:spPr/>
      <dgm:t>
        <a:bodyPr/>
        <a:lstStyle/>
        <a:p>
          <a:endParaRPr lang="en-US"/>
        </a:p>
      </dgm:t>
    </dgm:pt>
    <dgm:pt modelId="{770C68F0-F826-4363-BB72-DBFB0D103CF1}" type="pres">
      <dgm:prSet presAssocID="{D37F0140-5290-4531-B18A-EA1AD88A2FA1}" presName="linNode" presStyleCnt="0"/>
      <dgm:spPr/>
      <dgm:t>
        <a:bodyPr/>
        <a:lstStyle/>
        <a:p>
          <a:endParaRPr lang="en-US"/>
        </a:p>
      </dgm:t>
    </dgm:pt>
    <dgm:pt modelId="{A99FDA6D-2461-419C-92A2-89F51B864079}" type="pres">
      <dgm:prSet presAssocID="{D37F0140-5290-4531-B18A-EA1AD88A2FA1}" presName="parentText" presStyleLbl="node1" presStyleIdx="4" presStyleCnt="7">
        <dgm:presLayoutVars>
          <dgm:chMax val="1"/>
          <dgm:bulletEnabled val="1"/>
        </dgm:presLayoutVars>
      </dgm:prSet>
      <dgm:spPr/>
      <dgm:t>
        <a:bodyPr/>
        <a:lstStyle/>
        <a:p>
          <a:endParaRPr lang="en-US"/>
        </a:p>
      </dgm:t>
    </dgm:pt>
    <dgm:pt modelId="{3A703757-5B9E-4FE1-9B07-46733F83D273}" type="pres">
      <dgm:prSet presAssocID="{D37F0140-5290-4531-B18A-EA1AD88A2FA1}" presName="descendantText" presStyleLbl="alignAccFollowNode1" presStyleIdx="4" presStyleCnt="7">
        <dgm:presLayoutVars>
          <dgm:bulletEnabled val="1"/>
        </dgm:presLayoutVars>
      </dgm:prSet>
      <dgm:spPr/>
      <dgm:t>
        <a:bodyPr/>
        <a:lstStyle/>
        <a:p>
          <a:endParaRPr lang="en-US"/>
        </a:p>
      </dgm:t>
    </dgm:pt>
    <dgm:pt modelId="{E1A74016-C2BC-418E-919F-6E2D2599F7A2}" type="pres">
      <dgm:prSet presAssocID="{80D5D7E9-F421-4771-9C79-BEA48D997DD8}" presName="sp" presStyleCnt="0"/>
      <dgm:spPr/>
      <dgm:t>
        <a:bodyPr/>
        <a:lstStyle/>
        <a:p>
          <a:endParaRPr lang="en-US"/>
        </a:p>
      </dgm:t>
    </dgm:pt>
    <dgm:pt modelId="{61D81575-D06C-43DE-ACE0-32DCAB260D74}" type="pres">
      <dgm:prSet presAssocID="{523C349F-10A9-457D-948D-2F0B53B61C44}" presName="linNode" presStyleCnt="0"/>
      <dgm:spPr/>
      <dgm:t>
        <a:bodyPr/>
        <a:lstStyle/>
        <a:p>
          <a:endParaRPr lang="en-US"/>
        </a:p>
      </dgm:t>
    </dgm:pt>
    <dgm:pt modelId="{57E844E3-37FA-4574-8AAD-E46534934C9D}" type="pres">
      <dgm:prSet presAssocID="{523C349F-10A9-457D-948D-2F0B53B61C44}" presName="parentText" presStyleLbl="node1" presStyleIdx="5" presStyleCnt="7">
        <dgm:presLayoutVars>
          <dgm:chMax val="1"/>
          <dgm:bulletEnabled val="1"/>
        </dgm:presLayoutVars>
      </dgm:prSet>
      <dgm:spPr/>
      <dgm:t>
        <a:bodyPr/>
        <a:lstStyle/>
        <a:p>
          <a:endParaRPr lang="en-US"/>
        </a:p>
      </dgm:t>
    </dgm:pt>
    <dgm:pt modelId="{C3029069-C646-43B1-BFDE-CFA2F91CA791}" type="pres">
      <dgm:prSet presAssocID="{523C349F-10A9-457D-948D-2F0B53B61C44}" presName="descendantText" presStyleLbl="alignAccFollowNode1" presStyleIdx="5" presStyleCnt="7">
        <dgm:presLayoutVars>
          <dgm:bulletEnabled val="1"/>
        </dgm:presLayoutVars>
      </dgm:prSet>
      <dgm:spPr/>
      <dgm:t>
        <a:bodyPr/>
        <a:lstStyle/>
        <a:p>
          <a:endParaRPr lang="en-US"/>
        </a:p>
      </dgm:t>
    </dgm:pt>
    <dgm:pt modelId="{F5756B8D-DA6E-48B1-B31F-F4F84F4B5F98}" type="pres">
      <dgm:prSet presAssocID="{02AE79B5-6F44-469B-AB37-38F7E18F4FDA}" presName="sp" presStyleCnt="0"/>
      <dgm:spPr/>
      <dgm:t>
        <a:bodyPr/>
        <a:lstStyle/>
        <a:p>
          <a:endParaRPr lang="en-US"/>
        </a:p>
      </dgm:t>
    </dgm:pt>
    <dgm:pt modelId="{EF4D0B9A-00BE-4377-8BAB-92B39A44F1FD}" type="pres">
      <dgm:prSet presAssocID="{99DF9742-9E86-4833-AFA6-EA1934AEAABA}" presName="linNode" presStyleCnt="0"/>
      <dgm:spPr/>
      <dgm:t>
        <a:bodyPr/>
        <a:lstStyle/>
        <a:p>
          <a:endParaRPr lang="en-US"/>
        </a:p>
      </dgm:t>
    </dgm:pt>
    <dgm:pt modelId="{D51815F7-B3FF-47AD-A872-ADC5A6A7F546}" type="pres">
      <dgm:prSet presAssocID="{99DF9742-9E86-4833-AFA6-EA1934AEAABA}" presName="parentText" presStyleLbl="node1" presStyleIdx="6" presStyleCnt="7">
        <dgm:presLayoutVars>
          <dgm:chMax val="1"/>
          <dgm:bulletEnabled val="1"/>
        </dgm:presLayoutVars>
      </dgm:prSet>
      <dgm:spPr/>
      <dgm:t>
        <a:bodyPr/>
        <a:lstStyle/>
        <a:p>
          <a:endParaRPr lang="en-US"/>
        </a:p>
      </dgm:t>
    </dgm:pt>
    <dgm:pt modelId="{8B7F26B8-845D-4841-9B9E-37B7A9B00157}" type="pres">
      <dgm:prSet presAssocID="{99DF9742-9E86-4833-AFA6-EA1934AEAABA}" presName="descendantText" presStyleLbl="alignAccFollowNode1" presStyleIdx="6" presStyleCnt="7">
        <dgm:presLayoutVars>
          <dgm:bulletEnabled val="1"/>
        </dgm:presLayoutVars>
      </dgm:prSet>
      <dgm:spPr/>
      <dgm:t>
        <a:bodyPr/>
        <a:lstStyle/>
        <a:p>
          <a:endParaRPr lang="en-US"/>
        </a:p>
      </dgm:t>
    </dgm:pt>
  </dgm:ptLst>
  <dgm:cxnLst>
    <dgm:cxn modelId="{821E783D-1702-4013-9625-3A027CA3EB51}" type="presOf" srcId="{160B4E26-BDD5-45AF-9738-FC2B4ECAB80A}" destId="{A104D7A9-5456-4CF4-A92F-0D48EC88500E}" srcOrd="0" destOrd="0" presId="urn:microsoft.com/office/officeart/2005/8/layout/vList5"/>
    <dgm:cxn modelId="{67397A2B-4A3C-48F3-A78E-C1D29CA1326F}" srcId="{160B4E26-BDD5-45AF-9738-FC2B4ECAB80A}" destId="{99FA64FC-DE77-4E3E-ABE6-5A5B79916791}" srcOrd="0" destOrd="0" parTransId="{6B152E28-5FC0-424A-99AF-0FEB752F8887}" sibTransId="{EA072B4C-307E-407C-BD82-704E54F36304}"/>
    <dgm:cxn modelId="{A84B19B1-D725-4133-B72E-ABBEA295465E}" type="presOf" srcId="{7B9DD8F6-1221-4364-B400-BE121149096D}" destId="{3A703757-5B9E-4FE1-9B07-46733F83D273}" srcOrd="0" destOrd="0" presId="urn:microsoft.com/office/officeart/2005/8/layout/vList5"/>
    <dgm:cxn modelId="{6D93739B-EA16-4D6B-9849-ACD7E7E7BD7B}" srcId="{80D26020-74C2-487E-84AD-FD17B9233550}" destId="{99DF9742-9E86-4833-AFA6-EA1934AEAABA}" srcOrd="6" destOrd="0" parTransId="{D7B4619B-DC60-4344-9CDF-4B0E5DE2B303}" sibTransId="{8AC35C44-B6A5-4F87-A2F4-BE7EF4F369D1}"/>
    <dgm:cxn modelId="{4C39B8A7-0332-4930-A090-3B68C05FD7DD}" type="presOf" srcId="{80D26020-74C2-487E-84AD-FD17B9233550}" destId="{8B08248F-5463-499D-9348-AC00C7F709FB}" srcOrd="0" destOrd="0" presId="urn:microsoft.com/office/officeart/2005/8/layout/vList5"/>
    <dgm:cxn modelId="{D8515C33-8CA3-44CA-BE56-9367D5F18938}" srcId="{99DF9742-9E86-4833-AFA6-EA1934AEAABA}" destId="{4DF134BA-F8A5-42B5-9646-7AA0B71C4DD8}" srcOrd="0" destOrd="0" parTransId="{A2D32BC6-9447-46BE-A88C-08349480F459}" sibTransId="{22AA2D4A-9019-496B-BF3E-AE26D9833EC6}"/>
    <dgm:cxn modelId="{2A0AFEC3-306A-4ED0-94AE-A8150545BC92}" srcId="{80D26020-74C2-487E-84AD-FD17B9233550}" destId="{160B4E26-BDD5-45AF-9738-FC2B4ECAB80A}" srcOrd="0" destOrd="0" parTransId="{8DCE0F9A-497E-48C8-9D41-E937F3E1BBC1}" sibTransId="{42E0F264-9C5A-4FFE-A854-8E66164CC647}"/>
    <dgm:cxn modelId="{DDD3FCE7-DC9E-4ECD-B932-61A2DED10909}" srcId="{D37F0140-5290-4531-B18A-EA1AD88A2FA1}" destId="{7B9DD8F6-1221-4364-B400-BE121149096D}" srcOrd="0" destOrd="0" parTransId="{8AB3BF3E-F75B-459A-9071-9B2FE47D402E}" sibTransId="{D4524C2D-C382-4A0D-9889-2711D027E45E}"/>
    <dgm:cxn modelId="{B4E294E0-F417-4FD2-BD14-AD3E7D172D1A}" srcId="{80D26020-74C2-487E-84AD-FD17B9233550}" destId="{3128F5FD-57B4-42EE-A8C9-CA352579F296}" srcOrd="3" destOrd="0" parTransId="{03D86200-9371-48B0-9402-F6CF7240BC3F}" sibTransId="{C35C3B24-2820-40D0-8A9F-62A058860E73}"/>
    <dgm:cxn modelId="{9F9F6C1B-C1A0-45D1-A8E5-8EE1BEC03E31}" type="presOf" srcId="{3128F5FD-57B4-42EE-A8C9-CA352579F296}" destId="{6C10D30C-13AB-468B-B426-CBF8766176BB}" srcOrd="0" destOrd="0" presId="urn:microsoft.com/office/officeart/2005/8/layout/vList5"/>
    <dgm:cxn modelId="{643A66B5-A34A-4913-8A6F-520E72CA6882}" srcId="{C90AE98E-A53D-409F-8E75-D253A0561BAC}" destId="{983B1957-B481-4E45-B86C-A443F0088385}" srcOrd="0" destOrd="0" parTransId="{0DA2EE4A-C2C0-4CCD-ADEA-4384A87D7D46}" sibTransId="{0A2F79E8-C1BA-4627-8BAA-E9F8D9B5E6AA}"/>
    <dgm:cxn modelId="{320EA814-47B8-4A6B-9EFE-56761556784F}" type="presOf" srcId="{1A8CF815-4D94-4849-AA59-87DEA25D5B6E}" destId="{2E8705CB-9F6F-4065-A47F-7CD96527290A}" srcOrd="0" destOrd="0" presId="urn:microsoft.com/office/officeart/2005/8/layout/vList5"/>
    <dgm:cxn modelId="{6DCCA65B-A8E9-4249-B232-6E1072B6751D}" type="presOf" srcId="{523C349F-10A9-457D-948D-2F0B53B61C44}" destId="{57E844E3-37FA-4574-8AAD-E46534934C9D}" srcOrd="0" destOrd="0" presId="urn:microsoft.com/office/officeart/2005/8/layout/vList5"/>
    <dgm:cxn modelId="{E03648BB-603B-418D-832B-9BFA37BA6E60}" type="presOf" srcId="{71A3FCBF-A0DD-4F56-8C09-11E536176A5B}" destId="{C3029069-C646-43B1-BFDE-CFA2F91CA791}" srcOrd="0" destOrd="0" presId="urn:microsoft.com/office/officeart/2005/8/layout/vList5"/>
    <dgm:cxn modelId="{6D69D813-4A9C-49A5-87B7-BBD30C756CCF}" type="presOf" srcId="{163A83B6-F281-483A-B45E-571C0BB9EEF2}" destId="{03EE670E-47A4-4E2A-BA6D-973FC13996B6}" srcOrd="0" destOrd="0" presId="urn:microsoft.com/office/officeart/2005/8/layout/vList5"/>
    <dgm:cxn modelId="{559BDE52-DE02-4E09-BDE0-F2F5B77CBA7C}" srcId="{80D26020-74C2-487E-84AD-FD17B9233550}" destId="{C90AE98E-A53D-409F-8E75-D253A0561BAC}" srcOrd="2" destOrd="0" parTransId="{68556925-A9DA-4A0F-A6D1-2C170FC37F26}" sibTransId="{05B43419-D211-4FF3-BF37-98F6C120671E}"/>
    <dgm:cxn modelId="{7A072F54-BC10-49EF-A0BB-14EB4DFE10DA}" srcId="{80D26020-74C2-487E-84AD-FD17B9233550}" destId="{523C349F-10A9-457D-948D-2F0B53B61C44}" srcOrd="5" destOrd="0" parTransId="{1EF48F21-324B-465A-81BF-EA0915574CAD}" sibTransId="{02AE79B5-6F44-469B-AB37-38F7E18F4FDA}"/>
    <dgm:cxn modelId="{625BBEBC-087A-4EDD-A426-D1B734E03C3B}" srcId="{80D26020-74C2-487E-84AD-FD17B9233550}" destId="{D37F0140-5290-4531-B18A-EA1AD88A2FA1}" srcOrd="4" destOrd="0" parTransId="{454FDDB4-80F0-442A-A0B9-C64484897B95}" sibTransId="{80D5D7E9-F421-4771-9C79-BEA48D997DD8}"/>
    <dgm:cxn modelId="{04E5CD6D-4733-4B44-8E7F-B5EF325C2BB1}" srcId="{3128F5FD-57B4-42EE-A8C9-CA352579F296}" destId="{1A8CF815-4D94-4849-AA59-87DEA25D5B6E}" srcOrd="0" destOrd="0" parTransId="{25296C42-948E-400D-A871-DE62181C1386}" sibTransId="{06DE036A-F364-4957-9327-DE3DE98A187D}"/>
    <dgm:cxn modelId="{FAA193B9-EA4E-46E1-9A1A-F1937D28F8A1}" type="presOf" srcId="{99DF9742-9E86-4833-AFA6-EA1934AEAABA}" destId="{D51815F7-B3FF-47AD-A872-ADC5A6A7F546}" srcOrd="0" destOrd="0" presId="urn:microsoft.com/office/officeart/2005/8/layout/vList5"/>
    <dgm:cxn modelId="{D76BE34D-45E9-4AF9-8B9E-91FAE274A80C}" type="presOf" srcId="{C90AE98E-A53D-409F-8E75-D253A0561BAC}" destId="{2FADB417-CC4B-4EB0-9D6A-4A6AEB6342C3}" srcOrd="0" destOrd="0" presId="urn:microsoft.com/office/officeart/2005/8/layout/vList5"/>
    <dgm:cxn modelId="{AFB05A42-916A-4C4E-B9DE-93D3FF07ED55}" srcId="{523C349F-10A9-457D-948D-2F0B53B61C44}" destId="{71A3FCBF-A0DD-4F56-8C09-11E536176A5B}" srcOrd="0" destOrd="0" parTransId="{14999F2E-4C68-4CC0-A5EF-DE7EF3657492}" sibTransId="{B9B280C4-1A24-40C7-AC16-5F1032EAE0ED}"/>
    <dgm:cxn modelId="{39089150-FE13-4875-A0D5-18F82A3064A7}" type="presOf" srcId="{99FA64FC-DE77-4E3E-ABE6-5A5B79916791}" destId="{E649CF63-BB79-4C11-801D-433B786A4CA8}" srcOrd="0" destOrd="0" presId="urn:microsoft.com/office/officeart/2005/8/layout/vList5"/>
    <dgm:cxn modelId="{BF638A05-9281-4FB5-A629-34460B6E4E73}" type="presOf" srcId="{D37F0140-5290-4531-B18A-EA1AD88A2FA1}" destId="{A99FDA6D-2461-419C-92A2-89F51B864079}" srcOrd="0" destOrd="0" presId="urn:microsoft.com/office/officeart/2005/8/layout/vList5"/>
    <dgm:cxn modelId="{7505B213-BA89-48B9-BE77-9C10DC910265}" type="presOf" srcId="{983B1957-B481-4E45-B86C-A443F0088385}" destId="{ADA5F03D-A58E-414A-BDAA-E093BD7962D2}" srcOrd="0" destOrd="0" presId="urn:microsoft.com/office/officeart/2005/8/layout/vList5"/>
    <dgm:cxn modelId="{BF686E84-CDC0-41D5-BF58-C1F5B3D4B292}" type="presOf" srcId="{4DF134BA-F8A5-42B5-9646-7AA0B71C4DD8}" destId="{8B7F26B8-845D-4841-9B9E-37B7A9B00157}" srcOrd="0" destOrd="0" presId="urn:microsoft.com/office/officeart/2005/8/layout/vList5"/>
    <dgm:cxn modelId="{F063F8FB-DB9D-47C4-B5F9-7EDA229E5D02}" srcId="{80D26020-74C2-487E-84AD-FD17B9233550}" destId="{163A83B6-F281-483A-B45E-571C0BB9EEF2}" srcOrd="1" destOrd="0" parTransId="{24FF0A32-2F89-45F4-B127-B628FE7C4E4B}" sibTransId="{068FC156-2C3E-411F-B4BC-82C2DC66AA1E}"/>
    <dgm:cxn modelId="{AB30A252-E128-42C7-8621-57F9F4648970}" type="presOf" srcId="{5DB3FBFD-54F1-4930-BC32-CD1A5B62FFE5}" destId="{1464591F-E338-48AB-B2E0-E25D42E948BC}" srcOrd="0" destOrd="0" presId="urn:microsoft.com/office/officeart/2005/8/layout/vList5"/>
    <dgm:cxn modelId="{7FA8EBC8-CB1E-48C8-BDA6-8FCEAEB8B8BA}" srcId="{163A83B6-F281-483A-B45E-571C0BB9EEF2}" destId="{5DB3FBFD-54F1-4930-BC32-CD1A5B62FFE5}" srcOrd="0" destOrd="0" parTransId="{C9F2D932-CF21-4559-BF3E-0C457F74B72E}" sibTransId="{3770DF93-9354-44C9-B424-A8F5110DAAB0}"/>
    <dgm:cxn modelId="{E598ADD5-4829-483A-B7AC-0A794872CF5A}" type="presParOf" srcId="{8B08248F-5463-499D-9348-AC00C7F709FB}" destId="{FB164F37-15CE-4887-B566-B3193DF8527A}" srcOrd="0" destOrd="0" presId="urn:microsoft.com/office/officeart/2005/8/layout/vList5"/>
    <dgm:cxn modelId="{6959F8F7-1E5A-4F56-9D8F-B4AE46812FE7}" type="presParOf" srcId="{FB164F37-15CE-4887-B566-B3193DF8527A}" destId="{A104D7A9-5456-4CF4-A92F-0D48EC88500E}" srcOrd="0" destOrd="0" presId="urn:microsoft.com/office/officeart/2005/8/layout/vList5"/>
    <dgm:cxn modelId="{EB7FA838-DAAC-43A1-B0A5-10C81D989735}" type="presParOf" srcId="{FB164F37-15CE-4887-B566-B3193DF8527A}" destId="{E649CF63-BB79-4C11-801D-433B786A4CA8}" srcOrd="1" destOrd="0" presId="urn:microsoft.com/office/officeart/2005/8/layout/vList5"/>
    <dgm:cxn modelId="{D7F20C5E-B140-46DF-A9E0-8E5B17B6D047}" type="presParOf" srcId="{8B08248F-5463-499D-9348-AC00C7F709FB}" destId="{2768A9EB-BC5C-485A-9BCA-BA9D47DAD94A}" srcOrd="1" destOrd="0" presId="urn:microsoft.com/office/officeart/2005/8/layout/vList5"/>
    <dgm:cxn modelId="{FA032AED-F1DA-4159-A1C8-B13B677912E3}" type="presParOf" srcId="{8B08248F-5463-499D-9348-AC00C7F709FB}" destId="{E2F5B260-2514-4B0F-8C9F-5921F9C9BB46}" srcOrd="2" destOrd="0" presId="urn:microsoft.com/office/officeart/2005/8/layout/vList5"/>
    <dgm:cxn modelId="{941FB7D2-385B-428D-BFE2-430B16AD53C5}" type="presParOf" srcId="{E2F5B260-2514-4B0F-8C9F-5921F9C9BB46}" destId="{03EE670E-47A4-4E2A-BA6D-973FC13996B6}" srcOrd="0" destOrd="0" presId="urn:microsoft.com/office/officeart/2005/8/layout/vList5"/>
    <dgm:cxn modelId="{83D0ECF4-4F2C-4345-85BA-99684CF46680}" type="presParOf" srcId="{E2F5B260-2514-4B0F-8C9F-5921F9C9BB46}" destId="{1464591F-E338-48AB-B2E0-E25D42E948BC}" srcOrd="1" destOrd="0" presId="urn:microsoft.com/office/officeart/2005/8/layout/vList5"/>
    <dgm:cxn modelId="{A7508DE7-9A66-42A9-A8B7-B2BD3DE44500}" type="presParOf" srcId="{8B08248F-5463-499D-9348-AC00C7F709FB}" destId="{0E80E640-3C5C-46F0-A396-339D551AAAED}" srcOrd="3" destOrd="0" presId="urn:microsoft.com/office/officeart/2005/8/layout/vList5"/>
    <dgm:cxn modelId="{DDDEF674-A64E-4FEB-8B24-1E438286731F}" type="presParOf" srcId="{8B08248F-5463-499D-9348-AC00C7F709FB}" destId="{443BABFF-3B01-4310-ADC0-5D9156369F0F}" srcOrd="4" destOrd="0" presId="urn:microsoft.com/office/officeart/2005/8/layout/vList5"/>
    <dgm:cxn modelId="{F08B8733-C4D9-4C28-A56B-8BA59449B6CE}" type="presParOf" srcId="{443BABFF-3B01-4310-ADC0-5D9156369F0F}" destId="{2FADB417-CC4B-4EB0-9D6A-4A6AEB6342C3}" srcOrd="0" destOrd="0" presId="urn:microsoft.com/office/officeart/2005/8/layout/vList5"/>
    <dgm:cxn modelId="{D7BA6DDC-2030-483B-AE2A-C78E146E8F1F}" type="presParOf" srcId="{443BABFF-3B01-4310-ADC0-5D9156369F0F}" destId="{ADA5F03D-A58E-414A-BDAA-E093BD7962D2}" srcOrd="1" destOrd="0" presId="urn:microsoft.com/office/officeart/2005/8/layout/vList5"/>
    <dgm:cxn modelId="{CC39D2C0-E5FB-427C-B4AE-694DB7D50DCA}" type="presParOf" srcId="{8B08248F-5463-499D-9348-AC00C7F709FB}" destId="{1B205617-D965-40C3-AC86-9D743A978338}" srcOrd="5" destOrd="0" presId="urn:microsoft.com/office/officeart/2005/8/layout/vList5"/>
    <dgm:cxn modelId="{32B086DD-38EC-4C23-8260-F2AECBC43C92}" type="presParOf" srcId="{8B08248F-5463-499D-9348-AC00C7F709FB}" destId="{A283A497-CFA2-4427-924C-F952B04D5F2C}" srcOrd="6" destOrd="0" presId="urn:microsoft.com/office/officeart/2005/8/layout/vList5"/>
    <dgm:cxn modelId="{0EAE81BD-2FDF-4549-A19D-77F484DF0792}" type="presParOf" srcId="{A283A497-CFA2-4427-924C-F952B04D5F2C}" destId="{6C10D30C-13AB-468B-B426-CBF8766176BB}" srcOrd="0" destOrd="0" presId="urn:microsoft.com/office/officeart/2005/8/layout/vList5"/>
    <dgm:cxn modelId="{B65DAEA1-5AE2-4432-A018-AD6756B707C1}" type="presParOf" srcId="{A283A497-CFA2-4427-924C-F952B04D5F2C}" destId="{2E8705CB-9F6F-4065-A47F-7CD96527290A}" srcOrd="1" destOrd="0" presId="urn:microsoft.com/office/officeart/2005/8/layout/vList5"/>
    <dgm:cxn modelId="{E52FCEEA-E43F-4C5C-94AA-F588E3257552}" type="presParOf" srcId="{8B08248F-5463-499D-9348-AC00C7F709FB}" destId="{A184C7AF-E0A9-43AC-93DC-782DE49BFEA6}" srcOrd="7" destOrd="0" presId="urn:microsoft.com/office/officeart/2005/8/layout/vList5"/>
    <dgm:cxn modelId="{38ECA84D-0A1C-4673-827F-BB1F034E265F}" type="presParOf" srcId="{8B08248F-5463-499D-9348-AC00C7F709FB}" destId="{770C68F0-F826-4363-BB72-DBFB0D103CF1}" srcOrd="8" destOrd="0" presId="urn:microsoft.com/office/officeart/2005/8/layout/vList5"/>
    <dgm:cxn modelId="{5D4D4D8F-A481-44B6-98DA-529172C25AAB}" type="presParOf" srcId="{770C68F0-F826-4363-BB72-DBFB0D103CF1}" destId="{A99FDA6D-2461-419C-92A2-89F51B864079}" srcOrd="0" destOrd="0" presId="urn:microsoft.com/office/officeart/2005/8/layout/vList5"/>
    <dgm:cxn modelId="{7B095C74-4A52-41C9-9A34-0F40ACE2708E}" type="presParOf" srcId="{770C68F0-F826-4363-BB72-DBFB0D103CF1}" destId="{3A703757-5B9E-4FE1-9B07-46733F83D273}" srcOrd="1" destOrd="0" presId="urn:microsoft.com/office/officeart/2005/8/layout/vList5"/>
    <dgm:cxn modelId="{6D9F8038-3FD8-408A-9A77-16E2600C5906}" type="presParOf" srcId="{8B08248F-5463-499D-9348-AC00C7F709FB}" destId="{E1A74016-C2BC-418E-919F-6E2D2599F7A2}" srcOrd="9" destOrd="0" presId="urn:microsoft.com/office/officeart/2005/8/layout/vList5"/>
    <dgm:cxn modelId="{CB0F5C0E-C2E0-4B37-8E18-626B66CD1F64}" type="presParOf" srcId="{8B08248F-5463-499D-9348-AC00C7F709FB}" destId="{61D81575-D06C-43DE-ACE0-32DCAB260D74}" srcOrd="10" destOrd="0" presId="urn:microsoft.com/office/officeart/2005/8/layout/vList5"/>
    <dgm:cxn modelId="{B9D05D34-1002-4898-B880-B8A70EE6E70E}" type="presParOf" srcId="{61D81575-D06C-43DE-ACE0-32DCAB260D74}" destId="{57E844E3-37FA-4574-8AAD-E46534934C9D}" srcOrd="0" destOrd="0" presId="urn:microsoft.com/office/officeart/2005/8/layout/vList5"/>
    <dgm:cxn modelId="{29E8A9C8-9770-45DD-B366-A0609C4AA227}" type="presParOf" srcId="{61D81575-D06C-43DE-ACE0-32DCAB260D74}" destId="{C3029069-C646-43B1-BFDE-CFA2F91CA791}" srcOrd="1" destOrd="0" presId="urn:microsoft.com/office/officeart/2005/8/layout/vList5"/>
    <dgm:cxn modelId="{6CD631DC-9BB8-4A76-8E90-750DCDD61025}" type="presParOf" srcId="{8B08248F-5463-499D-9348-AC00C7F709FB}" destId="{F5756B8D-DA6E-48B1-B31F-F4F84F4B5F98}" srcOrd="11" destOrd="0" presId="urn:microsoft.com/office/officeart/2005/8/layout/vList5"/>
    <dgm:cxn modelId="{7213DC54-1CBC-48DF-8F05-86F4D36DA25C}" type="presParOf" srcId="{8B08248F-5463-499D-9348-AC00C7F709FB}" destId="{EF4D0B9A-00BE-4377-8BAB-92B39A44F1FD}" srcOrd="12" destOrd="0" presId="urn:microsoft.com/office/officeart/2005/8/layout/vList5"/>
    <dgm:cxn modelId="{20D61CC0-47A8-4D76-B23B-FA65BF80A5C5}" type="presParOf" srcId="{EF4D0B9A-00BE-4377-8BAB-92B39A44F1FD}" destId="{D51815F7-B3FF-47AD-A872-ADC5A6A7F546}" srcOrd="0" destOrd="0" presId="urn:microsoft.com/office/officeart/2005/8/layout/vList5"/>
    <dgm:cxn modelId="{BC0C64FE-C269-4E7B-9C3C-AF8B15C88B14}" type="presParOf" srcId="{EF4D0B9A-00BE-4377-8BAB-92B39A44F1FD}" destId="{8B7F26B8-845D-4841-9B9E-37B7A9B00157}"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0D26020-74C2-487E-84AD-FD17B9233550}"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160B4E26-BDD5-45AF-9738-FC2B4ECAB80A}">
      <dgm:prSet custT="1"/>
      <dgm:spPr/>
      <dgm:t>
        <a:bodyPr/>
        <a:lstStyle/>
        <a:p>
          <a:pPr rtl="0"/>
          <a:r>
            <a:rPr lang="en-US" sz="2800" dirty="0" smtClean="0"/>
            <a:t>Bounded Context</a:t>
          </a:r>
          <a:endParaRPr lang="en-US" sz="2800" dirty="0"/>
        </a:p>
      </dgm:t>
    </dgm:pt>
    <dgm:pt modelId="{8DCE0F9A-497E-48C8-9D41-E937F3E1BBC1}" type="parTrans" cxnId="{2A0AFEC3-306A-4ED0-94AE-A8150545BC92}">
      <dgm:prSet/>
      <dgm:spPr/>
      <dgm:t>
        <a:bodyPr/>
        <a:lstStyle/>
        <a:p>
          <a:endParaRPr lang="en-US"/>
        </a:p>
      </dgm:t>
    </dgm:pt>
    <dgm:pt modelId="{42E0F264-9C5A-4FFE-A854-8E66164CC647}" type="sibTrans" cxnId="{2A0AFEC3-306A-4ED0-94AE-A8150545BC92}">
      <dgm:prSet/>
      <dgm:spPr/>
      <dgm:t>
        <a:bodyPr/>
        <a:lstStyle/>
        <a:p>
          <a:endParaRPr lang="en-US"/>
        </a:p>
      </dgm:t>
    </dgm:pt>
    <dgm:pt modelId="{5DB3FBFD-54F1-4930-BC32-CD1A5B62FFE5}">
      <dgm:prSet custT="1"/>
      <dgm:spPr/>
      <dgm:t>
        <a:bodyPr/>
        <a:lstStyle/>
        <a:p>
          <a:pPr rtl="0"/>
          <a:r>
            <a:rPr lang="en-US" sz="2000" dirty="0" smtClean="0"/>
            <a:t>How fast or slow areas of the system change can identify a seam</a:t>
          </a:r>
          <a:endParaRPr lang="en-US" sz="2000" dirty="0"/>
        </a:p>
      </dgm:t>
    </dgm:pt>
    <dgm:pt modelId="{C9F2D932-CF21-4559-BF3E-0C457F74B72E}" type="parTrans" cxnId="{7FA8EBC8-CB1E-48C8-BDA6-8FCEAEB8B8BA}">
      <dgm:prSet/>
      <dgm:spPr/>
      <dgm:t>
        <a:bodyPr/>
        <a:lstStyle/>
        <a:p>
          <a:endParaRPr lang="en-US"/>
        </a:p>
      </dgm:t>
    </dgm:pt>
    <dgm:pt modelId="{3770DF93-9354-44C9-B424-A8F5110DAAB0}" type="sibTrans" cxnId="{7FA8EBC8-CB1E-48C8-BDA6-8FCEAEB8B8BA}">
      <dgm:prSet/>
      <dgm:spPr/>
      <dgm:t>
        <a:bodyPr/>
        <a:lstStyle/>
        <a:p>
          <a:endParaRPr lang="en-US"/>
        </a:p>
      </dgm:t>
    </dgm:pt>
    <dgm:pt modelId="{C90AE98E-A53D-409F-8E75-D253A0561BAC}">
      <dgm:prSet custT="1"/>
      <dgm:spPr/>
      <dgm:t>
        <a:bodyPr/>
        <a:lstStyle/>
        <a:p>
          <a:pPr rtl="0"/>
          <a:r>
            <a:rPr lang="en-US" sz="2800" dirty="0" smtClean="0"/>
            <a:t>Team Structure</a:t>
          </a:r>
          <a:endParaRPr lang="en-US" sz="2800" dirty="0"/>
        </a:p>
      </dgm:t>
    </dgm:pt>
    <dgm:pt modelId="{68556925-A9DA-4A0F-A6D1-2C170FC37F26}" type="parTrans" cxnId="{559BDE52-DE02-4E09-BDE0-F2F5B77CBA7C}">
      <dgm:prSet/>
      <dgm:spPr/>
      <dgm:t>
        <a:bodyPr/>
        <a:lstStyle/>
        <a:p>
          <a:endParaRPr lang="en-US"/>
        </a:p>
      </dgm:t>
    </dgm:pt>
    <dgm:pt modelId="{05B43419-D211-4FF3-BF37-98F6C120671E}" type="sibTrans" cxnId="{559BDE52-DE02-4E09-BDE0-F2F5B77CBA7C}">
      <dgm:prSet/>
      <dgm:spPr/>
      <dgm:t>
        <a:bodyPr/>
        <a:lstStyle/>
        <a:p>
          <a:endParaRPr lang="en-US"/>
        </a:p>
      </dgm:t>
    </dgm:pt>
    <dgm:pt modelId="{983B1957-B481-4E45-B86C-A443F0088385}">
      <dgm:prSet custT="1"/>
      <dgm:spPr/>
      <dgm:t>
        <a:bodyPr/>
        <a:lstStyle/>
        <a:p>
          <a:pPr rtl="0"/>
          <a:r>
            <a:rPr lang="en-US" sz="2000" dirty="0" smtClean="0"/>
            <a:t>Service boundaries defined by how the org is structured</a:t>
          </a:r>
          <a:endParaRPr lang="en-US" sz="2000" dirty="0"/>
        </a:p>
      </dgm:t>
    </dgm:pt>
    <dgm:pt modelId="{0DA2EE4A-C2C0-4CCD-ADEA-4384A87D7D46}" type="parTrans" cxnId="{643A66B5-A34A-4913-8A6F-520E72CA6882}">
      <dgm:prSet/>
      <dgm:spPr/>
      <dgm:t>
        <a:bodyPr/>
        <a:lstStyle/>
        <a:p>
          <a:endParaRPr lang="en-US"/>
        </a:p>
      </dgm:t>
    </dgm:pt>
    <dgm:pt modelId="{0A2F79E8-C1BA-4627-8BAA-E9F8D9B5E6AA}" type="sibTrans" cxnId="{643A66B5-A34A-4913-8A6F-520E72CA6882}">
      <dgm:prSet/>
      <dgm:spPr/>
      <dgm:t>
        <a:bodyPr/>
        <a:lstStyle/>
        <a:p>
          <a:endParaRPr lang="en-US"/>
        </a:p>
      </dgm:t>
    </dgm:pt>
    <dgm:pt modelId="{3128F5FD-57B4-42EE-A8C9-CA352579F296}">
      <dgm:prSet custT="1"/>
      <dgm:spPr/>
      <dgm:t>
        <a:bodyPr/>
        <a:lstStyle/>
        <a:p>
          <a:pPr rtl="0"/>
          <a:r>
            <a:rPr lang="en-US" sz="2800" dirty="0" smtClean="0"/>
            <a:t>Pain</a:t>
          </a:r>
          <a:endParaRPr lang="en-US" sz="2800" dirty="0"/>
        </a:p>
      </dgm:t>
    </dgm:pt>
    <dgm:pt modelId="{03D86200-9371-48B0-9402-F6CF7240BC3F}" type="parTrans" cxnId="{B4E294E0-F417-4FD2-BD14-AD3E7D172D1A}">
      <dgm:prSet/>
      <dgm:spPr/>
      <dgm:t>
        <a:bodyPr/>
        <a:lstStyle/>
        <a:p>
          <a:endParaRPr lang="en-US"/>
        </a:p>
      </dgm:t>
    </dgm:pt>
    <dgm:pt modelId="{C35C3B24-2820-40D0-8A9F-62A058860E73}" type="sibTrans" cxnId="{B4E294E0-F417-4FD2-BD14-AD3E7D172D1A}">
      <dgm:prSet/>
      <dgm:spPr/>
      <dgm:t>
        <a:bodyPr/>
        <a:lstStyle/>
        <a:p>
          <a:endParaRPr lang="en-US"/>
        </a:p>
      </dgm:t>
    </dgm:pt>
    <dgm:pt modelId="{1A8CF815-4D94-4849-AA59-87DEA25D5B6E}">
      <dgm:prSet custT="1"/>
      <dgm:spPr/>
      <dgm:t>
        <a:bodyPr/>
        <a:lstStyle/>
        <a:p>
          <a:pPr rtl="0"/>
          <a:r>
            <a:rPr lang="en-US" sz="2000" dirty="0" smtClean="0"/>
            <a:t>Whatever hurts most is a good candidate</a:t>
          </a:r>
          <a:endParaRPr lang="en-US" sz="2000" dirty="0"/>
        </a:p>
      </dgm:t>
    </dgm:pt>
    <dgm:pt modelId="{25296C42-948E-400D-A871-DE62181C1386}" type="parTrans" cxnId="{04E5CD6D-4733-4B44-8E7F-B5EF325C2BB1}">
      <dgm:prSet/>
      <dgm:spPr/>
      <dgm:t>
        <a:bodyPr/>
        <a:lstStyle/>
        <a:p>
          <a:endParaRPr lang="en-US"/>
        </a:p>
      </dgm:t>
    </dgm:pt>
    <dgm:pt modelId="{06DE036A-F364-4957-9327-DE3DE98A187D}" type="sibTrans" cxnId="{04E5CD6D-4733-4B44-8E7F-B5EF325C2BB1}">
      <dgm:prSet/>
      <dgm:spPr/>
      <dgm:t>
        <a:bodyPr/>
        <a:lstStyle/>
        <a:p>
          <a:endParaRPr lang="en-US"/>
        </a:p>
      </dgm:t>
    </dgm:pt>
    <dgm:pt modelId="{D37F0140-5290-4531-B18A-EA1AD88A2FA1}">
      <dgm:prSet custT="1"/>
      <dgm:spPr/>
      <dgm:t>
        <a:bodyPr/>
        <a:lstStyle/>
        <a:p>
          <a:pPr rtl="0"/>
          <a:r>
            <a:rPr lang="en-US" sz="2800" dirty="0" smtClean="0"/>
            <a:t>Namespace Modeling</a:t>
          </a:r>
          <a:endParaRPr lang="en-US" sz="2800" dirty="0"/>
        </a:p>
      </dgm:t>
    </dgm:pt>
    <dgm:pt modelId="{454FDDB4-80F0-442A-A0B9-C64484897B95}" type="parTrans" cxnId="{625BBEBC-087A-4EDD-A426-D1B734E03C3B}">
      <dgm:prSet/>
      <dgm:spPr/>
      <dgm:t>
        <a:bodyPr/>
        <a:lstStyle/>
        <a:p>
          <a:endParaRPr lang="en-US"/>
        </a:p>
      </dgm:t>
    </dgm:pt>
    <dgm:pt modelId="{80D5D7E9-F421-4771-9C79-BEA48D997DD8}" type="sibTrans" cxnId="{625BBEBC-087A-4EDD-A426-D1B734E03C3B}">
      <dgm:prSet/>
      <dgm:spPr/>
      <dgm:t>
        <a:bodyPr/>
        <a:lstStyle/>
        <a:p>
          <a:endParaRPr lang="en-US"/>
        </a:p>
      </dgm:t>
    </dgm:pt>
    <dgm:pt modelId="{7B9DD8F6-1221-4364-B400-BE121149096D}">
      <dgm:prSet custT="1"/>
      <dgm:spPr/>
      <dgm:t>
        <a:bodyPr/>
        <a:lstStyle/>
        <a:p>
          <a:pPr rtl="0"/>
          <a:r>
            <a:rPr lang="en-US" sz="2000" dirty="0" smtClean="0"/>
            <a:t>Partition by existing coupling</a:t>
          </a:r>
          <a:endParaRPr lang="en-US" sz="2000" dirty="0"/>
        </a:p>
      </dgm:t>
    </dgm:pt>
    <dgm:pt modelId="{8AB3BF3E-F75B-459A-9071-9B2FE47D402E}" type="parTrans" cxnId="{DDD3FCE7-DC9E-4ECD-B932-61A2DED10909}">
      <dgm:prSet/>
      <dgm:spPr/>
      <dgm:t>
        <a:bodyPr/>
        <a:lstStyle/>
        <a:p>
          <a:endParaRPr lang="en-US"/>
        </a:p>
      </dgm:t>
    </dgm:pt>
    <dgm:pt modelId="{D4524C2D-C382-4A0D-9889-2711D027E45E}" type="sibTrans" cxnId="{DDD3FCE7-DC9E-4ECD-B932-61A2DED10909}">
      <dgm:prSet/>
      <dgm:spPr/>
      <dgm:t>
        <a:bodyPr/>
        <a:lstStyle/>
        <a:p>
          <a:endParaRPr lang="en-US"/>
        </a:p>
      </dgm:t>
    </dgm:pt>
    <dgm:pt modelId="{163A83B6-F281-483A-B45E-571C0BB9EEF2}">
      <dgm:prSet custT="1"/>
      <dgm:spPr/>
      <dgm:t>
        <a:bodyPr/>
        <a:lstStyle/>
        <a:p>
          <a:pPr rtl="0"/>
          <a:r>
            <a:rPr lang="en-US" sz="2800" dirty="0" smtClean="0"/>
            <a:t>Rate of Change</a:t>
          </a:r>
          <a:endParaRPr lang="en-US" sz="2800" dirty="0"/>
        </a:p>
      </dgm:t>
    </dgm:pt>
    <dgm:pt modelId="{24FF0A32-2F89-45F4-B127-B628FE7C4E4B}" type="parTrans" cxnId="{F063F8FB-DB9D-47C4-B5F9-7EDA229E5D02}">
      <dgm:prSet/>
      <dgm:spPr/>
      <dgm:t>
        <a:bodyPr/>
        <a:lstStyle/>
        <a:p>
          <a:endParaRPr lang="en-US"/>
        </a:p>
      </dgm:t>
    </dgm:pt>
    <dgm:pt modelId="{068FC156-2C3E-411F-B4BC-82C2DC66AA1E}" type="sibTrans" cxnId="{F063F8FB-DB9D-47C4-B5F9-7EDA229E5D02}">
      <dgm:prSet/>
      <dgm:spPr/>
      <dgm:t>
        <a:bodyPr/>
        <a:lstStyle/>
        <a:p>
          <a:endParaRPr lang="en-US"/>
        </a:p>
      </dgm:t>
    </dgm:pt>
    <dgm:pt modelId="{99FA64FC-DE77-4E3E-ABE6-5A5B79916791}">
      <dgm:prSet custT="1"/>
      <dgm:spPr/>
      <dgm:t>
        <a:bodyPr/>
        <a:lstStyle/>
        <a:p>
          <a:pPr rtl="0"/>
          <a:r>
            <a:rPr lang="en-US" sz="2000" dirty="0" smtClean="0"/>
            <a:t>Find the capability within the system - Where does the language change?</a:t>
          </a:r>
          <a:endParaRPr lang="en-US" sz="2000" dirty="0"/>
        </a:p>
      </dgm:t>
    </dgm:pt>
    <dgm:pt modelId="{6B152E28-5FC0-424A-99AF-0FEB752F8887}" type="parTrans" cxnId="{67397A2B-4A3C-48F3-A78E-C1D29CA1326F}">
      <dgm:prSet/>
      <dgm:spPr/>
      <dgm:t>
        <a:bodyPr/>
        <a:lstStyle/>
        <a:p>
          <a:endParaRPr lang="en-US"/>
        </a:p>
      </dgm:t>
    </dgm:pt>
    <dgm:pt modelId="{EA072B4C-307E-407C-BD82-704E54F36304}" type="sibTrans" cxnId="{67397A2B-4A3C-48F3-A78E-C1D29CA1326F}">
      <dgm:prSet/>
      <dgm:spPr/>
      <dgm:t>
        <a:bodyPr/>
        <a:lstStyle/>
        <a:p>
          <a:endParaRPr lang="en-US"/>
        </a:p>
      </dgm:t>
    </dgm:pt>
    <dgm:pt modelId="{8B08248F-5463-499D-9348-AC00C7F709FB}" type="pres">
      <dgm:prSet presAssocID="{80D26020-74C2-487E-84AD-FD17B9233550}" presName="Name0" presStyleCnt="0">
        <dgm:presLayoutVars>
          <dgm:dir/>
          <dgm:animLvl val="lvl"/>
          <dgm:resizeHandles val="exact"/>
        </dgm:presLayoutVars>
      </dgm:prSet>
      <dgm:spPr/>
      <dgm:t>
        <a:bodyPr/>
        <a:lstStyle/>
        <a:p>
          <a:endParaRPr lang="en-US"/>
        </a:p>
      </dgm:t>
    </dgm:pt>
    <dgm:pt modelId="{FB164F37-15CE-4887-B566-B3193DF8527A}" type="pres">
      <dgm:prSet presAssocID="{160B4E26-BDD5-45AF-9738-FC2B4ECAB80A}" presName="linNode" presStyleCnt="0"/>
      <dgm:spPr/>
      <dgm:t>
        <a:bodyPr/>
        <a:lstStyle/>
        <a:p>
          <a:endParaRPr lang="en-US"/>
        </a:p>
      </dgm:t>
    </dgm:pt>
    <dgm:pt modelId="{A104D7A9-5456-4CF4-A92F-0D48EC88500E}" type="pres">
      <dgm:prSet presAssocID="{160B4E26-BDD5-45AF-9738-FC2B4ECAB80A}" presName="parentText" presStyleLbl="node1" presStyleIdx="0" presStyleCnt="5">
        <dgm:presLayoutVars>
          <dgm:chMax val="1"/>
          <dgm:bulletEnabled val="1"/>
        </dgm:presLayoutVars>
      </dgm:prSet>
      <dgm:spPr/>
      <dgm:t>
        <a:bodyPr/>
        <a:lstStyle/>
        <a:p>
          <a:endParaRPr lang="en-US"/>
        </a:p>
      </dgm:t>
    </dgm:pt>
    <dgm:pt modelId="{E649CF63-BB79-4C11-801D-433B786A4CA8}" type="pres">
      <dgm:prSet presAssocID="{160B4E26-BDD5-45AF-9738-FC2B4ECAB80A}" presName="descendantText" presStyleLbl="alignAccFollowNode1" presStyleIdx="0" presStyleCnt="5">
        <dgm:presLayoutVars>
          <dgm:bulletEnabled val="1"/>
        </dgm:presLayoutVars>
      </dgm:prSet>
      <dgm:spPr/>
      <dgm:t>
        <a:bodyPr/>
        <a:lstStyle/>
        <a:p>
          <a:endParaRPr lang="en-US"/>
        </a:p>
      </dgm:t>
    </dgm:pt>
    <dgm:pt modelId="{2768A9EB-BC5C-485A-9BCA-BA9D47DAD94A}" type="pres">
      <dgm:prSet presAssocID="{42E0F264-9C5A-4FFE-A854-8E66164CC647}" presName="sp" presStyleCnt="0"/>
      <dgm:spPr/>
      <dgm:t>
        <a:bodyPr/>
        <a:lstStyle/>
        <a:p>
          <a:endParaRPr lang="en-US"/>
        </a:p>
      </dgm:t>
    </dgm:pt>
    <dgm:pt modelId="{E2F5B260-2514-4B0F-8C9F-5921F9C9BB46}" type="pres">
      <dgm:prSet presAssocID="{163A83B6-F281-483A-B45E-571C0BB9EEF2}" presName="linNode" presStyleCnt="0"/>
      <dgm:spPr/>
      <dgm:t>
        <a:bodyPr/>
        <a:lstStyle/>
        <a:p>
          <a:endParaRPr lang="en-US"/>
        </a:p>
      </dgm:t>
    </dgm:pt>
    <dgm:pt modelId="{03EE670E-47A4-4E2A-BA6D-973FC13996B6}" type="pres">
      <dgm:prSet presAssocID="{163A83B6-F281-483A-B45E-571C0BB9EEF2}" presName="parentText" presStyleLbl="node1" presStyleIdx="1" presStyleCnt="5">
        <dgm:presLayoutVars>
          <dgm:chMax val="1"/>
          <dgm:bulletEnabled val="1"/>
        </dgm:presLayoutVars>
      </dgm:prSet>
      <dgm:spPr/>
      <dgm:t>
        <a:bodyPr/>
        <a:lstStyle/>
        <a:p>
          <a:endParaRPr lang="en-US"/>
        </a:p>
      </dgm:t>
    </dgm:pt>
    <dgm:pt modelId="{1464591F-E338-48AB-B2E0-E25D42E948BC}" type="pres">
      <dgm:prSet presAssocID="{163A83B6-F281-483A-B45E-571C0BB9EEF2}" presName="descendantText" presStyleLbl="alignAccFollowNode1" presStyleIdx="1" presStyleCnt="5">
        <dgm:presLayoutVars>
          <dgm:bulletEnabled val="1"/>
        </dgm:presLayoutVars>
      </dgm:prSet>
      <dgm:spPr/>
      <dgm:t>
        <a:bodyPr/>
        <a:lstStyle/>
        <a:p>
          <a:endParaRPr lang="en-US"/>
        </a:p>
      </dgm:t>
    </dgm:pt>
    <dgm:pt modelId="{0E80E640-3C5C-46F0-A396-339D551AAAED}" type="pres">
      <dgm:prSet presAssocID="{068FC156-2C3E-411F-B4BC-82C2DC66AA1E}" presName="sp" presStyleCnt="0"/>
      <dgm:spPr/>
      <dgm:t>
        <a:bodyPr/>
        <a:lstStyle/>
        <a:p>
          <a:endParaRPr lang="en-US"/>
        </a:p>
      </dgm:t>
    </dgm:pt>
    <dgm:pt modelId="{443BABFF-3B01-4310-ADC0-5D9156369F0F}" type="pres">
      <dgm:prSet presAssocID="{C90AE98E-A53D-409F-8E75-D253A0561BAC}" presName="linNode" presStyleCnt="0"/>
      <dgm:spPr/>
      <dgm:t>
        <a:bodyPr/>
        <a:lstStyle/>
        <a:p>
          <a:endParaRPr lang="en-US"/>
        </a:p>
      </dgm:t>
    </dgm:pt>
    <dgm:pt modelId="{2FADB417-CC4B-4EB0-9D6A-4A6AEB6342C3}" type="pres">
      <dgm:prSet presAssocID="{C90AE98E-A53D-409F-8E75-D253A0561BAC}" presName="parentText" presStyleLbl="node1" presStyleIdx="2" presStyleCnt="5">
        <dgm:presLayoutVars>
          <dgm:chMax val="1"/>
          <dgm:bulletEnabled val="1"/>
        </dgm:presLayoutVars>
      </dgm:prSet>
      <dgm:spPr/>
      <dgm:t>
        <a:bodyPr/>
        <a:lstStyle/>
        <a:p>
          <a:endParaRPr lang="en-US"/>
        </a:p>
      </dgm:t>
    </dgm:pt>
    <dgm:pt modelId="{ADA5F03D-A58E-414A-BDAA-E093BD7962D2}" type="pres">
      <dgm:prSet presAssocID="{C90AE98E-A53D-409F-8E75-D253A0561BAC}" presName="descendantText" presStyleLbl="alignAccFollowNode1" presStyleIdx="2" presStyleCnt="5">
        <dgm:presLayoutVars>
          <dgm:bulletEnabled val="1"/>
        </dgm:presLayoutVars>
      </dgm:prSet>
      <dgm:spPr/>
      <dgm:t>
        <a:bodyPr/>
        <a:lstStyle/>
        <a:p>
          <a:endParaRPr lang="en-US"/>
        </a:p>
      </dgm:t>
    </dgm:pt>
    <dgm:pt modelId="{1B205617-D965-40C3-AC86-9D743A978338}" type="pres">
      <dgm:prSet presAssocID="{05B43419-D211-4FF3-BF37-98F6C120671E}" presName="sp" presStyleCnt="0"/>
      <dgm:spPr/>
      <dgm:t>
        <a:bodyPr/>
        <a:lstStyle/>
        <a:p>
          <a:endParaRPr lang="en-US"/>
        </a:p>
      </dgm:t>
    </dgm:pt>
    <dgm:pt modelId="{A283A497-CFA2-4427-924C-F952B04D5F2C}" type="pres">
      <dgm:prSet presAssocID="{3128F5FD-57B4-42EE-A8C9-CA352579F296}" presName="linNode" presStyleCnt="0"/>
      <dgm:spPr/>
      <dgm:t>
        <a:bodyPr/>
        <a:lstStyle/>
        <a:p>
          <a:endParaRPr lang="en-US"/>
        </a:p>
      </dgm:t>
    </dgm:pt>
    <dgm:pt modelId="{6C10D30C-13AB-468B-B426-CBF8766176BB}" type="pres">
      <dgm:prSet presAssocID="{3128F5FD-57B4-42EE-A8C9-CA352579F296}" presName="parentText" presStyleLbl="node1" presStyleIdx="3" presStyleCnt="5">
        <dgm:presLayoutVars>
          <dgm:chMax val="1"/>
          <dgm:bulletEnabled val="1"/>
        </dgm:presLayoutVars>
      </dgm:prSet>
      <dgm:spPr/>
      <dgm:t>
        <a:bodyPr/>
        <a:lstStyle/>
        <a:p>
          <a:endParaRPr lang="en-US"/>
        </a:p>
      </dgm:t>
    </dgm:pt>
    <dgm:pt modelId="{2E8705CB-9F6F-4065-A47F-7CD96527290A}" type="pres">
      <dgm:prSet presAssocID="{3128F5FD-57B4-42EE-A8C9-CA352579F296}" presName="descendantText" presStyleLbl="alignAccFollowNode1" presStyleIdx="3" presStyleCnt="5">
        <dgm:presLayoutVars>
          <dgm:bulletEnabled val="1"/>
        </dgm:presLayoutVars>
      </dgm:prSet>
      <dgm:spPr/>
      <dgm:t>
        <a:bodyPr/>
        <a:lstStyle/>
        <a:p>
          <a:endParaRPr lang="en-US"/>
        </a:p>
      </dgm:t>
    </dgm:pt>
    <dgm:pt modelId="{A184C7AF-E0A9-43AC-93DC-782DE49BFEA6}" type="pres">
      <dgm:prSet presAssocID="{C35C3B24-2820-40D0-8A9F-62A058860E73}" presName="sp" presStyleCnt="0"/>
      <dgm:spPr/>
      <dgm:t>
        <a:bodyPr/>
        <a:lstStyle/>
        <a:p>
          <a:endParaRPr lang="en-US"/>
        </a:p>
      </dgm:t>
    </dgm:pt>
    <dgm:pt modelId="{770C68F0-F826-4363-BB72-DBFB0D103CF1}" type="pres">
      <dgm:prSet presAssocID="{D37F0140-5290-4531-B18A-EA1AD88A2FA1}" presName="linNode" presStyleCnt="0"/>
      <dgm:spPr/>
      <dgm:t>
        <a:bodyPr/>
        <a:lstStyle/>
        <a:p>
          <a:endParaRPr lang="en-US"/>
        </a:p>
      </dgm:t>
    </dgm:pt>
    <dgm:pt modelId="{A99FDA6D-2461-419C-92A2-89F51B864079}" type="pres">
      <dgm:prSet presAssocID="{D37F0140-5290-4531-B18A-EA1AD88A2FA1}" presName="parentText" presStyleLbl="node1" presStyleIdx="4" presStyleCnt="5">
        <dgm:presLayoutVars>
          <dgm:chMax val="1"/>
          <dgm:bulletEnabled val="1"/>
        </dgm:presLayoutVars>
      </dgm:prSet>
      <dgm:spPr/>
      <dgm:t>
        <a:bodyPr/>
        <a:lstStyle/>
        <a:p>
          <a:endParaRPr lang="en-US"/>
        </a:p>
      </dgm:t>
    </dgm:pt>
    <dgm:pt modelId="{3A703757-5B9E-4FE1-9B07-46733F83D273}" type="pres">
      <dgm:prSet presAssocID="{D37F0140-5290-4531-B18A-EA1AD88A2FA1}" presName="descendantText" presStyleLbl="alignAccFollowNode1" presStyleIdx="4" presStyleCnt="5">
        <dgm:presLayoutVars>
          <dgm:bulletEnabled val="1"/>
        </dgm:presLayoutVars>
      </dgm:prSet>
      <dgm:spPr/>
      <dgm:t>
        <a:bodyPr/>
        <a:lstStyle/>
        <a:p>
          <a:endParaRPr lang="en-US"/>
        </a:p>
      </dgm:t>
    </dgm:pt>
  </dgm:ptLst>
  <dgm:cxnLst>
    <dgm:cxn modelId="{858DB62C-F8CC-42F5-9A36-1F411509BB62}" type="presOf" srcId="{99FA64FC-DE77-4E3E-ABE6-5A5B79916791}" destId="{E649CF63-BB79-4C11-801D-433B786A4CA8}" srcOrd="0" destOrd="0" presId="urn:microsoft.com/office/officeart/2005/8/layout/vList5"/>
    <dgm:cxn modelId="{E25D4AA2-2F82-4D56-8BDC-6575E8F4653B}" type="presOf" srcId="{80D26020-74C2-487E-84AD-FD17B9233550}" destId="{8B08248F-5463-499D-9348-AC00C7F709FB}" srcOrd="0" destOrd="0" presId="urn:microsoft.com/office/officeart/2005/8/layout/vList5"/>
    <dgm:cxn modelId="{2A0AFEC3-306A-4ED0-94AE-A8150545BC92}" srcId="{80D26020-74C2-487E-84AD-FD17B9233550}" destId="{160B4E26-BDD5-45AF-9738-FC2B4ECAB80A}" srcOrd="0" destOrd="0" parTransId="{8DCE0F9A-497E-48C8-9D41-E937F3E1BBC1}" sibTransId="{42E0F264-9C5A-4FFE-A854-8E66164CC647}"/>
    <dgm:cxn modelId="{6362E147-609F-4457-B003-7729005644B3}" type="presOf" srcId="{7B9DD8F6-1221-4364-B400-BE121149096D}" destId="{3A703757-5B9E-4FE1-9B07-46733F83D273}" srcOrd="0" destOrd="0" presId="urn:microsoft.com/office/officeart/2005/8/layout/vList5"/>
    <dgm:cxn modelId="{04E5CD6D-4733-4B44-8E7F-B5EF325C2BB1}" srcId="{3128F5FD-57B4-42EE-A8C9-CA352579F296}" destId="{1A8CF815-4D94-4849-AA59-87DEA25D5B6E}" srcOrd="0" destOrd="0" parTransId="{25296C42-948E-400D-A871-DE62181C1386}" sibTransId="{06DE036A-F364-4957-9327-DE3DE98A187D}"/>
    <dgm:cxn modelId="{DDD3FCE7-DC9E-4ECD-B932-61A2DED10909}" srcId="{D37F0140-5290-4531-B18A-EA1AD88A2FA1}" destId="{7B9DD8F6-1221-4364-B400-BE121149096D}" srcOrd="0" destOrd="0" parTransId="{8AB3BF3E-F75B-459A-9071-9B2FE47D402E}" sibTransId="{D4524C2D-C382-4A0D-9889-2711D027E45E}"/>
    <dgm:cxn modelId="{A807D309-B0CC-4ADE-BF22-F1B283E02FFE}" type="presOf" srcId="{983B1957-B481-4E45-B86C-A443F0088385}" destId="{ADA5F03D-A58E-414A-BDAA-E093BD7962D2}" srcOrd="0" destOrd="0" presId="urn:microsoft.com/office/officeart/2005/8/layout/vList5"/>
    <dgm:cxn modelId="{643A66B5-A34A-4913-8A6F-520E72CA6882}" srcId="{C90AE98E-A53D-409F-8E75-D253A0561BAC}" destId="{983B1957-B481-4E45-B86C-A443F0088385}" srcOrd="0" destOrd="0" parTransId="{0DA2EE4A-C2C0-4CCD-ADEA-4384A87D7D46}" sibTransId="{0A2F79E8-C1BA-4627-8BAA-E9F8D9B5E6AA}"/>
    <dgm:cxn modelId="{B3E2FA19-997C-4054-B35B-C4C10DCE59C7}" type="presOf" srcId="{1A8CF815-4D94-4849-AA59-87DEA25D5B6E}" destId="{2E8705CB-9F6F-4065-A47F-7CD96527290A}" srcOrd="0" destOrd="0" presId="urn:microsoft.com/office/officeart/2005/8/layout/vList5"/>
    <dgm:cxn modelId="{625BBEBC-087A-4EDD-A426-D1B734E03C3B}" srcId="{80D26020-74C2-487E-84AD-FD17B9233550}" destId="{D37F0140-5290-4531-B18A-EA1AD88A2FA1}" srcOrd="4" destOrd="0" parTransId="{454FDDB4-80F0-442A-A0B9-C64484897B95}" sibTransId="{80D5D7E9-F421-4771-9C79-BEA48D997DD8}"/>
    <dgm:cxn modelId="{67397A2B-4A3C-48F3-A78E-C1D29CA1326F}" srcId="{160B4E26-BDD5-45AF-9738-FC2B4ECAB80A}" destId="{99FA64FC-DE77-4E3E-ABE6-5A5B79916791}" srcOrd="0" destOrd="0" parTransId="{6B152E28-5FC0-424A-99AF-0FEB752F8887}" sibTransId="{EA072B4C-307E-407C-BD82-704E54F36304}"/>
    <dgm:cxn modelId="{559BDE52-DE02-4E09-BDE0-F2F5B77CBA7C}" srcId="{80D26020-74C2-487E-84AD-FD17B9233550}" destId="{C90AE98E-A53D-409F-8E75-D253A0561BAC}" srcOrd="2" destOrd="0" parTransId="{68556925-A9DA-4A0F-A6D1-2C170FC37F26}" sibTransId="{05B43419-D211-4FF3-BF37-98F6C120671E}"/>
    <dgm:cxn modelId="{B4E294E0-F417-4FD2-BD14-AD3E7D172D1A}" srcId="{80D26020-74C2-487E-84AD-FD17B9233550}" destId="{3128F5FD-57B4-42EE-A8C9-CA352579F296}" srcOrd="3" destOrd="0" parTransId="{03D86200-9371-48B0-9402-F6CF7240BC3F}" sibTransId="{C35C3B24-2820-40D0-8A9F-62A058860E73}"/>
    <dgm:cxn modelId="{E06A1B46-2DC6-4EE5-8A91-F9B5AB477145}" type="presOf" srcId="{163A83B6-F281-483A-B45E-571C0BB9EEF2}" destId="{03EE670E-47A4-4E2A-BA6D-973FC13996B6}" srcOrd="0" destOrd="0" presId="urn:microsoft.com/office/officeart/2005/8/layout/vList5"/>
    <dgm:cxn modelId="{559314F3-EB52-46FC-AE5F-240FF585C356}" type="presOf" srcId="{3128F5FD-57B4-42EE-A8C9-CA352579F296}" destId="{6C10D30C-13AB-468B-B426-CBF8766176BB}" srcOrd="0" destOrd="0" presId="urn:microsoft.com/office/officeart/2005/8/layout/vList5"/>
    <dgm:cxn modelId="{B659B16F-CA22-4BFA-BBFC-11030B2877C1}" type="presOf" srcId="{D37F0140-5290-4531-B18A-EA1AD88A2FA1}" destId="{A99FDA6D-2461-419C-92A2-89F51B864079}" srcOrd="0" destOrd="0" presId="urn:microsoft.com/office/officeart/2005/8/layout/vList5"/>
    <dgm:cxn modelId="{32D440B0-162F-467E-87D5-DD66526D9B18}" type="presOf" srcId="{5DB3FBFD-54F1-4930-BC32-CD1A5B62FFE5}" destId="{1464591F-E338-48AB-B2E0-E25D42E948BC}" srcOrd="0" destOrd="0" presId="urn:microsoft.com/office/officeart/2005/8/layout/vList5"/>
    <dgm:cxn modelId="{7FA8EBC8-CB1E-48C8-BDA6-8FCEAEB8B8BA}" srcId="{163A83B6-F281-483A-B45E-571C0BB9EEF2}" destId="{5DB3FBFD-54F1-4930-BC32-CD1A5B62FFE5}" srcOrd="0" destOrd="0" parTransId="{C9F2D932-CF21-4559-BF3E-0C457F74B72E}" sibTransId="{3770DF93-9354-44C9-B424-A8F5110DAAB0}"/>
    <dgm:cxn modelId="{F063F8FB-DB9D-47C4-B5F9-7EDA229E5D02}" srcId="{80D26020-74C2-487E-84AD-FD17B9233550}" destId="{163A83B6-F281-483A-B45E-571C0BB9EEF2}" srcOrd="1" destOrd="0" parTransId="{24FF0A32-2F89-45F4-B127-B628FE7C4E4B}" sibTransId="{068FC156-2C3E-411F-B4BC-82C2DC66AA1E}"/>
    <dgm:cxn modelId="{36C3602D-A9B2-4C5F-9CB0-51E2176F277F}" type="presOf" srcId="{C90AE98E-A53D-409F-8E75-D253A0561BAC}" destId="{2FADB417-CC4B-4EB0-9D6A-4A6AEB6342C3}" srcOrd="0" destOrd="0" presId="urn:microsoft.com/office/officeart/2005/8/layout/vList5"/>
    <dgm:cxn modelId="{B72CC969-883D-40DE-BC5F-1D0C8FB9884A}" type="presOf" srcId="{160B4E26-BDD5-45AF-9738-FC2B4ECAB80A}" destId="{A104D7A9-5456-4CF4-A92F-0D48EC88500E}" srcOrd="0" destOrd="0" presId="urn:microsoft.com/office/officeart/2005/8/layout/vList5"/>
    <dgm:cxn modelId="{2E62072F-A457-4060-AD93-0A7100B7E0FA}" type="presParOf" srcId="{8B08248F-5463-499D-9348-AC00C7F709FB}" destId="{FB164F37-15CE-4887-B566-B3193DF8527A}" srcOrd="0" destOrd="0" presId="urn:microsoft.com/office/officeart/2005/8/layout/vList5"/>
    <dgm:cxn modelId="{B8F75D3F-2024-4589-9174-B35FF76110AC}" type="presParOf" srcId="{FB164F37-15CE-4887-B566-B3193DF8527A}" destId="{A104D7A9-5456-4CF4-A92F-0D48EC88500E}" srcOrd="0" destOrd="0" presId="urn:microsoft.com/office/officeart/2005/8/layout/vList5"/>
    <dgm:cxn modelId="{835A67CD-C1DE-45B5-81D3-D2BE6F7E133B}" type="presParOf" srcId="{FB164F37-15CE-4887-B566-B3193DF8527A}" destId="{E649CF63-BB79-4C11-801D-433B786A4CA8}" srcOrd="1" destOrd="0" presId="urn:microsoft.com/office/officeart/2005/8/layout/vList5"/>
    <dgm:cxn modelId="{20B65B86-3E41-4C40-AFBA-EC1BE80D2515}" type="presParOf" srcId="{8B08248F-5463-499D-9348-AC00C7F709FB}" destId="{2768A9EB-BC5C-485A-9BCA-BA9D47DAD94A}" srcOrd="1" destOrd="0" presId="urn:microsoft.com/office/officeart/2005/8/layout/vList5"/>
    <dgm:cxn modelId="{DA0DB446-9932-462A-95D9-F04B5D70656D}" type="presParOf" srcId="{8B08248F-5463-499D-9348-AC00C7F709FB}" destId="{E2F5B260-2514-4B0F-8C9F-5921F9C9BB46}" srcOrd="2" destOrd="0" presId="urn:microsoft.com/office/officeart/2005/8/layout/vList5"/>
    <dgm:cxn modelId="{ADE09A4E-4767-4A36-8661-2615AC6D968D}" type="presParOf" srcId="{E2F5B260-2514-4B0F-8C9F-5921F9C9BB46}" destId="{03EE670E-47A4-4E2A-BA6D-973FC13996B6}" srcOrd="0" destOrd="0" presId="urn:microsoft.com/office/officeart/2005/8/layout/vList5"/>
    <dgm:cxn modelId="{5888B83A-FA01-457A-AFDA-5541E55D3707}" type="presParOf" srcId="{E2F5B260-2514-4B0F-8C9F-5921F9C9BB46}" destId="{1464591F-E338-48AB-B2E0-E25D42E948BC}" srcOrd="1" destOrd="0" presId="urn:microsoft.com/office/officeart/2005/8/layout/vList5"/>
    <dgm:cxn modelId="{583EE090-E961-4278-B196-8BD17C53F1D8}" type="presParOf" srcId="{8B08248F-5463-499D-9348-AC00C7F709FB}" destId="{0E80E640-3C5C-46F0-A396-339D551AAAED}" srcOrd="3" destOrd="0" presId="urn:microsoft.com/office/officeart/2005/8/layout/vList5"/>
    <dgm:cxn modelId="{1E213A90-F582-497C-8F9E-95169450A0B6}" type="presParOf" srcId="{8B08248F-5463-499D-9348-AC00C7F709FB}" destId="{443BABFF-3B01-4310-ADC0-5D9156369F0F}" srcOrd="4" destOrd="0" presId="urn:microsoft.com/office/officeart/2005/8/layout/vList5"/>
    <dgm:cxn modelId="{71289488-B96F-4F97-A956-6D6F51D7B597}" type="presParOf" srcId="{443BABFF-3B01-4310-ADC0-5D9156369F0F}" destId="{2FADB417-CC4B-4EB0-9D6A-4A6AEB6342C3}" srcOrd="0" destOrd="0" presId="urn:microsoft.com/office/officeart/2005/8/layout/vList5"/>
    <dgm:cxn modelId="{D8A56658-776F-4D89-BE20-22A66519AE17}" type="presParOf" srcId="{443BABFF-3B01-4310-ADC0-5D9156369F0F}" destId="{ADA5F03D-A58E-414A-BDAA-E093BD7962D2}" srcOrd="1" destOrd="0" presId="urn:microsoft.com/office/officeart/2005/8/layout/vList5"/>
    <dgm:cxn modelId="{5350E2BA-87C0-4783-A65F-171B91C70BE4}" type="presParOf" srcId="{8B08248F-5463-499D-9348-AC00C7F709FB}" destId="{1B205617-D965-40C3-AC86-9D743A978338}" srcOrd="5" destOrd="0" presId="urn:microsoft.com/office/officeart/2005/8/layout/vList5"/>
    <dgm:cxn modelId="{8F321F2F-0BE9-4F25-AAFC-07BA3EEC202D}" type="presParOf" srcId="{8B08248F-5463-499D-9348-AC00C7F709FB}" destId="{A283A497-CFA2-4427-924C-F952B04D5F2C}" srcOrd="6" destOrd="0" presId="urn:microsoft.com/office/officeart/2005/8/layout/vList5"/>
    <dgm:cxn modelId="{4FFC2B59-BEEA-4BB2-969D-483C7716F76F}" type="presParOf" srcId="{A283A497-CFA2-4427-924C-F952B04D5F2C}" destId="{6C10D30C-13AB-468B-B426-CBF8766176BB}" srcOrd="0" destOrd="0" presId="urn:microsoft.com/office/officeart/2005/8/layout/vList5"/>
    <dgm:cxn modelId="{71F199C4-0380-4FAF-A9FB-77694EC20D86}" type="presParOf" srcId="{A283A497-CFA2-4427-924C-F952B04D5F2C}" destId="{2E8705CB-9F6F-4065-A47F-7CD96527290A}" srcOrd="1" destOrd="0" presId="urn:microsoft.com/office/officeart/2005/8/layout/vList5"/>
    <dgm:cxn modelId="{6DE82553-D774-4448-83C5-0D3396852937}" type="presParOf" srcId="{8B08248F-5463-499D-9348-AC00C7F709FB}" destId="{A184C7AF-E0A9-43AC-93DC-782DE49BFEA6}" srcOrd="7" destOrd="0" presId="urn:microsoft.com/office/officeart/2005/8/layout/vList5"/>
    <dgm:cxn modelId="{3CECFB5D-1AB1-4635-865B-D3D76645AE24}" type="presParOf" srcId="{8B08248F-5463-499D-9348-AC00C7F709FB}" destId="{770C68F0-F826-4363-BB72-DBFB0D103CF1}" srcOrd="8" destOrd="0" presId="urn:microsoft.com/office/officeart/2005/8/layout/vList5"/>
    <dgm:cxn modelId="{9DA5CF7F-2E7A-43B4-BCF5-89C22CB134AC}" type="presParOf" srcId="{770C68F0-F826-4363-BB72-DBFB0D103CF1}" destId="{A99FDA6D-2461-419C-92A2-89F51B864079}" srcOrd="0" destOrd="0" presId="urn:microsoft.com/office/officeart/2005/8/layout/vList5"/>
    <dgm:cxn modelId="{2167B782-3FA3-446C-A7C2-512DE9561804}" type="presParOf" srcId="{770C68F0-F826-4363-BB72-DBFB0D103CF1}" destId="{3A703757-5B9E-4FE1-9B07-46733F83D273}"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0D26020-74C2-487E-84AD-FD17B9233550}"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160B4E26-BDD5-45AF-9738-FC2B4ECAB80A}">
      <dgm:prSet custT="1"/>
      <dgm:spPr/>
      <dgm:t>
        <a:bodyPr/>
        <a:lstStyle/>
        <a:p>
          <a:pPr rtl="0"/>
          <a:r>
            <a:rPr lang="en-US" sz="2800" dirty="0" smtClean="0"/>
            <a:t>User Stories</a:t>
          </a:r>
          <a:endParaRPr lang="en-US" sz="2800" dirty="0"/>
        </a:p>
      </dgm:t>
    </dgm:pt>
    <dgm:pt modelId="{8DCE0F9A-497E-48C8-9D41-E937F3E1BBC1}" type="parTrans" cxnId="{2A0AFEC3-306A-4ED0-94AE-A8150545BC92}">
      <dgm:prSet/>
      <dgm:spPr/>
      <dgm:t>
        <a:bodyPr/>
        <a:lstStyle/>
        <a:p>
          <a:endParaRPr lang="en-US"/>
        </a:p>
      </dgm:t>
    </dgm:pt>
    <dgm:pt modelId="{42E0F264-9C5A-4FFE-A854-8E66164CC647}" type="sibTrans" cxnId="{2A0AFEC3-306A-4ED0-94AE-A8150545BC92}">
      <dgm:prSet/>
      <dgm:spPr/>
      <dgm:t>
        <a:bodyPr/>
        <a:lstStyle/>
        <a:p>
          <a:endParaRPr lang="en-US"/>
        </a:p>
      </dgm:t>
    </dgm:pt>
    <dgm:pt modelId="{5DB3FBFD-54F1-4930-BC32-CD1A5B62FFE5}">
      <dgm:prSet custT="1"/>
      <dgm:spPr/>
      <dgm:t>
        <a:bodyPr/>
        <a:lstStyle/>
        <a:p>
          <a:pPr rtl="0"/>
          <a:r>
            <a:rPr lang="en-US" sz="2400" dirty="0" smtClean="0"/>
            <a:t>One service at a time</a:t>
          </a:r>
          <a:endParaRPr lang="en-US" sz="2400" dirty="0"/>
        </a:p>
      </dgm:t>
    </dgm:pt>
    <dgm:pt modelId="{C9F2D932-CF21-4559-BF3E-0C457F74B72E}" type="parTrans" cxnId="{7FA8EBC8-CB1E-48C8-BDA6-8FCEAEB8B8BA}">
      <dgm:prSet/>
      <dgm:spPr/>
      <dgm:t>
        <a:bodyPr/>
        <a:lstStyle/>
        <a:p>
          <a:endParaRPr lang="en-US"/>
        </a:p>
      </dgm:t>
    </dgm:pt>
    <dgm:pt modelId="{3770DF93-9354-44C9-B424-A8F5110DAAB0}" type="sibTrans" cxnId="{7FA8EBC8-CB1E-48C8-BDA6-8FCEAEB8B8BA}">
      <dgm:prSet/>
      <dgm:spPr/>
      <dgm:t>
        <a:bodyPr/>
        <a:lstStyle/>
        <a:p>
          <a:endParaRPr lang="en-US"/>
        </a:p>
      </dgm:t>
    </dgm:pt>
    <dgm:pt modelId="{C90AE98E-A53D-409F-8E75-D253A0561BAC}">
      <dgm:prSet custT="1"/>
      <dgm:spPr/>
      <dgm:t>
        <a:bodyPr/>
        <a:lstStyle/>
        <a:p>
          <a:pPr rtl="0"/>
          <a:r>
            <a:rPr lang="en-US" sz="2800" dirty="0" smtClean="0"/>
            <a:t>Single Responsibility</a:t>
          </a:r>
          <a:endParaRPr lang="en-US" sz="2800" dirty="0"/>
        </a:p>
      </dgm:t>
    </dgm:pt>
    <dgm:pt modelId="{68556925-A9DA-4A0F-A6D1-2C170FC37F26}" type="parTrans" cxnId="{559BDE52-DE02-4E09-BDE0-F2F5B77CBA7C}">
      <dgm:prSet/>
      <dgm:spPr/>
      <dgm:t>
        <a:bodyPr/>
        <a:lstStyle/>
        <a:p>
          <a:endParaRPr lang="en-US"/>
        </a:p>
      </dgm:t>
    </dgm:pt>
    <dgm:pt modelId="{05B43419-D211-4FF3-BF37-98F6C120671E}" type="sibTrans" cxnId="{559BDE52-DE02-4E09-BDE0-F2F5B77CBA7C}">
      <dgm:prSet/>
      <dgm:spPr/>
      <dgm:t>
        <a:bodyPr/>
        <a:lstStyle/>
        <a:p>
          <a:endParaRPr lang="en-US"/>
        </a:p>
      </dgm:t>
    </dgm:pt>
    <dgm:pt modelId="{983B1957-B481-4E45-B86C-A443F0088385}">
      <dgm:prSet custT="1"/>
      <dgm:spPr/>
      <dgm:t>
        <a:bodyPr/>
        <a:lstStyle/>
        <a:p>
          <a:pPr rtl="0"/>
          <a:r>
            <a:rPr lang="en-US" sz="2400" dirty="0" smtClean="0"/>
            <a:t>High Cohesion</a:t>
          </a:r>
          <a:endParaRPr lang="en-US" sz="2400" dirty="0"/>
        </a:p>
      </dgm:t>
    </dgm:pt>
    <dgm:pt modelId="{0DA2EE4A-C2C0-4CCD-ADEA-4384A87D7D46}" type="parTrans" cxnId="{643A66B5-A34A-4913-8A6F-520E72CA6882}">
      <dgm:prSet/>
      <dgm:spPr/>
      <dgm:t>
        <a:bodyPr/>
        <a:lstStyle/>
        <a:p>
          <a:endParaRPr lang="en-US"/>
        </a:p>
      </dgm:t>
    </dgm:pt>
    <dgm:pt modelId="{0A2F79E8-C1BA-4627-8BAA-E9F8D9B5E6AA}" type="sibTrans" cxnId="{643A66B5-A34A-4913-8A6F-520E72CA6882}">
      <dgm:prSet/>
      <dgm:spPr/>
      <dgm:t>
        <a:bodyPr/>
        <a:lstStyle/>
        <a:p>
          <a:endParaRPr lang="en-US"/>
        </a:p>
      </dgm:t>
    </dgm:pt>
    <dgm:pt modelId="{3128F5FD-57B4-42EE-A8C9-CA352579F296}">
      <dgm:prSet custT="1"/>
      <dgm:spPr/>
      <dgm:t>
        <a:bodyPr/>
        <a:lstStyle/>
        <a:p>
          <a:pPr rtl="0"/>
          <a:r>
            <a:rPr lang="en-US" sz="2800" dirty="0" smtClean="0"/>
            <a:t>Loose Coupling</a:t>
          </a:r>
          <a:endParaRPr lang="en-US" sz="2800" dirty="0"/>
        </a:p>
      </dgm:t>
    </dgm:pt>
    <dgm:pt modelId="{03D86200-9371-48B0-9402-F6CF7240BC3F}" type="parTrans" cxnId="{B4E294E0-F417-4FD2-BD14-AD3E7D172D1A}">
      <dgm:prSet/>
      <dgm:spPr/>
      <dgm:t>
        <a:bodyPr/>
        <a:lstStyle/>
        <a:p>
          <a:endParaRPr lang="en-US"/>
        </a:p>
      </dgm:t>
    </dgm:pt>
    <dgm:pt modelId="{C35C3B24-2820-40D0-8A9F-62A058860E73}" type="sibTrans" cxnId="{B4E294E0-F417-4FD2-BD14-AD3E7D172D1A}">
      <dgm:prSet/>
      <dgm:spPr/>
      <dgm:t>
        <a:bodyPr/>
        <a:lstStyle/>
        <a:p>
          <a:endParaRPr lang="en-US"/>
        </a:p>
      </dgm:t>
    </dgm:pt>
    <dgm:pt modelId="{1A8CF815-4D94-4849-AA59-87DEA25D5B6E}">
      <dgm:prSet custT="1"/>
      <dgm:spPr/>
      <dgm:t>
        <a:bodyPr/>
        <a:lstStyle/>
        <a:p>
          <a:pPr rtl="0"/>
          <a:r>
            <a:rPr lang="en-US" sz="2400" dirty="0" smtClean="0"/>
            <a:t>Minimize dependencies</a:t>
          </a:r>
          <a:endParaRPr lang="en-US" sz="2400" dirty="0"/>
        </a:p>
      </dgm:t>
    </dgm:pt>
    <dgm:pt modelId="{25296C42-948E-400D-A871-DE62181C1386}" type="parTrans" cxnId="{04E5CD6D-4733-4B44-8E7F-B5EF325C2BB1}">
      <dgm:prSet/>
      <dgm:spPr/>
      <dgm:t>
        <a:bodyPr/>
        <a:lstStyle/>
        <a:p>
          <a:endParaRPr lang="en-US"/>
        </a:p>
      </dgm:t>
    </dgm:pt>
    <dgm:pt modelId="{06DE036A-F364-4957-9327-DE3DE98A187D}" type="sibTrans" cxnId="{04E5CD6D-4733-4B44-8E7F-B5EF325C2BB1}">
      <dgm:prSet/>
      <dgm:spPr/>
      <dgm:t>
        <a:bodyPr/>
        <a:lstStyle/>
        <a:p>
          <a:endParaRPr lang="en-US"/>
        </a:p>
      </dgm:t>
    </dgm:pt>
    <dgm:pt modelId="{163A83B6-F281-483A-B45E-571C0BB9EEF2}">
      <dgm:prSet custT="1"/>
      <dgm:spPr/>
      <dgm:t>
        <a:bodyPr/>
        <a:lstStyle/>
        <a:p>
          <a:pPr rtl="0"/>
          <a:r>
            <a:rPr lang="en-US" sz="2800" dirty="0" smtClean="0"/>
            <a:t>Evolutionary</a:t>
          </a:r>
          <a:endParaRPr lang="en-US" sz="2800" dirty="0"/>
        </a:p>
      </dgm:t>
    </dgm:pt>
    <dgm:pt modelId="{24FF0A32-2F89-45F4-B127-B628FE7C4E4B}" type="parTrans" cxnId="{F063F8FB-DB9D-47C4-B5F9-7EDA229E5D02}">
      <dgm:prSet/>
      <dgm:spPr/>
      <dgm:t>
        <a:bodyPr/>
        <a:lstStyle/>
        <a:p>
          <a:endParaRPr lang="en-US"/>
        </a:p>
      </dgm:t>
    </dgm:pt>
    <dgm:pt modelId="{068FC156-2C3E-411F-B4BC-82C2DC66AA1E}" type="sibTrans" cxnId="{F063F8FB-DB9D-47C4-B5F9-7EDA229E5D02}">
      <dgm:prSet/>
      <dgm:spPr/>
      <dgm:t>
        <a:bodyPr/>
        <a:lstStyle/>
        <a:p>
          <a:endParaRPr lang="en-US"/>
        </a:p>
      </dgm:t>
    </dgm:pt>
    <dgm:pt modelId="{99FA64FC-DE77-4E3E-ABE6-5A5B79916791}">
      <dgm:prSet custT="1"/>
      <dgm:spPr/>
      <dgm:t>
        <a:bodyPr/>
        <a:lstStyle/>
        <a:p>
          <a:pPr rtl="0"/>
          <a:r>
            <a:rPr lang="en-US" sz="2400" dirty="0" smtClean="0"/>
            <a:t>Leverage User Journey to find the capabilities</a:t>
          </a:r>
          <a:endParaRPr lang="en-US" sz="2400" dirty="0"/>
        </a:p>
      </dgm:t>
    </dgm:pt>
    <dgm:pt modelId="{6B152E28-5FC0-424A-99AF-0FEB752F8887}" type="parTrans" cxnId="{67397A2B-4A3C-48F3-A78E-C1D29CA1326F}">
      <dgm:prSet/>
      <dgm:spPr/>
      <dgm:t>
        <a:bodyPr/>
        <a:lstStyle/>
        <a:p>
          <a:endParaRPr lang="en-US"/>
        </a:p>
      </dgm:t>
    </dgm:pt>
    <dgm:pt modelId="{EA072B4C-307E-407C-BD82-704E54F36304}" type="sibTrans" cxnId="{67397A2B-4A3C-48F3-A78E-C1D29CA1326F}">
      <dgm:prSet/>
      <dgm:spPr/>
      <dgm:t>
        <a:bodyPr/>
        <a:lstStyle/>
        <a:p>
          <a:endParaRPr lang="en-US"/>
        </a:p>
      </dgm:t>
    </dgm:pt>
    <dgm:pt modelId="{8B08248F-5463-499D-9348-AC00C7F709FB}" type="pres">
      <dgm:prSet presAssocID="{80D26020-74C2-487E-84AD-FD17B9233550}" presName="Name0" presStyleCnt="0">
        <dgm:presLayoutVars>
          <dgm:dir/>
          <dgm:animLvl val="lvl"/>
          <dgm:resizeHandles val="exact"/>
        </dgm:presLayoutVars>
      </dgm:prSet>
      <dgm:spPr/>
      <dgm:t>
        <a:bodyPr/>
        <a:lstStyle/>
        <a:p>
          <a:endParaRPr lang="en-US"/>
        </a:p>
      </dgm:t>
    </dgm:pt>
    <dgm:pt modelId="{FB164F37-15CE-4887-B566-B3193DF8527A}" type="pres">
      <dgm:prSet presAssocID="{160B4E26-BDD5-45AF-9738-FC2B4ECAB80A}" presName="linNode" presStyleCnt="0"/>
      <dgm:spPr/>
      <dgm:t>
        <a:bodyPr/>
        <a:lstStyle/>
        <a:p>
          <a:endParaRPr lang="en-US"/>
        </a:p>
      </dgm:t>
    </dgm:pt>
    <dgm:pt modelId="{A104D7A9-5456-4CF4-A92F-0D48EC88500E}" type="pres">
      <dgm:prSet presAssocID="{160B4E26-BDD5-45AF-9738-FC2B4ECAB80A}" presName="parentText" presStyleLbl="node1" presStyleIdx="0" presStyleCnt="4">
        <dgm:presLayoutVars>
          <dgm:chMax val="1"/>
          <dgm:bulletEnabled val="1"/>
        </dgm:presLayoutVars>
      </dgm:prSet>
      <dgm:spPr/>
      <dgm:t>
        <a:bodyPr/>
        <a:lstStyle/>
        <a:p>
          <a:endParaRPr lang="en-US"/>
        </a:p>
      </dgm:t>
    </dgm:pt>
    <dgm:pt modelId="{E649CF63-BB79-4C11-801D-433B786A4CA8}" type="pres">
      <dgm:prSet presAssocID="{160B4E26-BDD5-45AF-9738-FC2B4ECAB80A}" presName="descendantText" presStyleLbl="alignAccFollowNode1" presStyleIdx="0" presStyleCnt="4">
        <dgm:presLayoutVars>
          <dgm:bulletEnabled val="1"/>
        </dgm:presLayoutVars>
      </dgm:prSet>
      <dgm:spPr/>
      <dgm:t>
        <a:bodyPr/>
        <a:lstStyle/>
        <a:p>
          <a:endParaRPr lang="en-US"/>
        </a:p>
      </dgm:t>
    </dgm:pt>
    <dgm:pt modelId="{2768A9EB-BC5C-485A-9BCA-BA9D47DAD94A}" type="pres">
      <dgm:prSet presAssocID="{42E0F264-9C5A-4FFE-A854-8E66164CC647}" presName="sp" presStyleCnt="0"/>
      <dgm:spPr/>
      <dgm:t>
        <a:bodyPr/>
        <a:lstStyle/>
        <a:p>
          <a:endParaRPr lang="en-US"/>
        </a:p>
      </dgm:t>
    </dgm:pt>
    <dgm:pt modelId="{E2F5B260-2514-4B0F-8C9F-5921F9C9BB46}" type="pres">
      <dgm:prSet presAssocID="{163A83B6-F281-483A-B45E-571C0BB9EEF2}" presName="linNode" presStyleCnt="0"/>
      <dgm:spPr/>
      <dgm:t>
        <a:bodyPr/>
        <a:lstStyle/>
        <a:p>
          <a:endParaRPr lang="en-US"/>
        </a:p>
      </dgm:t>
    </dgm:pt>
    <dgm:pt modelId="{03EE670E-47A4-4E2A-BA6D-973FC13996B6}" type="pres">
      <dgm:prSet presAssocID="{163A83B6-F281-483A-B45E-571C0BB9EEF2}" presName="parentText" presStyleLbl="node1" presStyleIdx="1" presStyleCnt="4">
        <dgm:presLayoutVars>
          <dgm:chMax val="1"/>
          <dgm:bulletEnabled val="1"/>
        </dgm:presLayoutVars>
      </dgm:prSet>
      <dgm:spPr/>
      <dgm:t>
        <a:bodyPr/>
        <a:lstStyle/>
        <a:p>
          <a:endParaRPr lang="en-US"/>
        </a:p>
      </dgm:t>
    </dgm:pt>
    <dgm:pt modelId="{1464591F-E338-48AB-B2E0-E25D42E948BC}" type="pres">
      <dgm:prSet presAssocID="{163A83B6-F281-483A-B45E-571C0BB9EEF2}" presName="descendantText" presStyleLbl="alignAccFollowNode1" presStyleIdx="1" presStyleCnt="4">
        <dgm:presLayoutVars>
          <dgm:bulletEnabled val="1"/>
        </dgm:presLayoutVars>
      </dgm:prSet>
      <dgm:spPr/>
      <dgm:t>
        <a:bodyPr/>
        <a:lstStyle/>
        <a:p>
          <a:endParaRPr lang="en-US"/>
        </a:p>
      </dgm:t>
    </dgm:pt>
    <dgm:pt modelId="{0E80E640-3C5C-46F0-A396-339D551AAAED}" type="pres">
      <dgm:prSet presAssocID="{068FC156-2C3E-411F-B4BC-82C2DC66AA1E}" presName="sp" presStyleCnt="0"/>
      <dgm:spPr/>
      <dgm:t>
        <a:bodyPr/>
        <a:lstStyle/>
        <a:p>
          <a:endParaRPr lang="en-US"/>
        </a:p>
      </dgm:t>
    </dgm:pt>
    <dgm:pt modelId="{443BABFF-3B01-4310-ADC0-5D9156369F0F}" type="pres">
      <dgm:prSet presAssocID="{C90AE98E-A53D-409F-8E75-D253A0561BAC}" presName="linNode" presStyleCnt="0"/>
      <dgm:spPr/>
      <dgm:t>
        <a:bodyPr/>
        <a:lstStyle/>
        <a:p>
          <a:endParaRPr lang="en-US"/>
        </a:p>
      </dgm:t>
    </dgm:pt>
    <dgm:pt modelId="{2FADB417-CC4B-4EB0-9D6A-4A6AEB6342C3}" type="pres">
      <dgm:prSet presAssocID="{C90AE98E-A53D-409F-8E75-D253A0561BAC}" presName="parentText" presStyleLbl="node1" presStyleIdx="2" presStyleCnt="4">
        <dgm:presLayoutVars>
          <dgm:chMax val="1"/>
          <dgm:bulletEnabled val="1"/>
        </dgm:presLayoutVars>
      </dgm:prSet>
      <dgm:spPr/>
      <dgm:t>
        <a:bodyPr/>
        <a:lstStyle/>
        <a:p>
          <a:endParaRPr lang="en-US"/>
        </a:p>
      </dgm:t>
    </dgm:pt>
    <dgm:pt modelId="{ADA5F03D-A58E-414A-BDAA-E093BD7962D2}" type="pres">
      <dgm:prSet presAssocID="{C90AE98E-A53D-409F-8E75-D253A0561BAC}" presName="descendantText" presStyleLbl="alignAccFollowNode1" presStyleIdx="2" presStyleCnt="4">
        <dgm:presLayoutVars>
          <dgm:bulletEnabled val="1"/>
        </dgm:presLayoutVars>
      </dgm:prSet>
      <dgm:spPr/>
      <dgm:t>
        <a:bodyPr/>
        <a:lstStyle/>
        <a:p>
          <a:endParaRPr lang="en-US"/>
        </a:p>
      </dgm:t>
    </dgm:pt>
    <dgm:pt modelId="{1B205617-D965-40C3-AC86-9D743A978338}" type="pres">
      <dgm:prSet presAssocID="{05B43419-D211-4FF3-BF37-98F6C120671E}" presName="sp" presStyleCnt="0"/>
      <dgm:spPr/>
      <dgm:t>
        <a:bodyPr/>
        <a:lstStyle/>
        <a:p>
          <a:endParaRPr lang="en-US"/>
        </a:p>
      </dgm:t>
    </dgm:pt>
    <dgm:pt modelId="{A283A497-CFA2-4427-924C-F952B04D5F2C}" type="pres">
      <dgm:prSet presAssocID="{3128F5FD-57B4-42EE-A8C9-CA352579F296}" presName="linNode" presStyleCnt="0"/>
      <dgm:spPr/>
      <dgm:t>
        <a:bodyPr/>
        <a:lstStyle/>
        <a:p>
          <a:endParaRPr lang="en-US"/>
        </a:p>
      </dgm:t>
    </dgm:pt>
    <dgm:pt modelId="{6C10D30C-13AB-468B-B426-CBF8766176BB}" type="pres">
      <dgm:prSet presAssocID="{3128F5FD-57B4-42EE-A8C9-CA352579F296}" presName="parentText" presStyleLbl="node1" presStyleIdx="3" presStyleCnt="4">
        <dgm:presLayoutVars>
          <dgm:chMax val="1"/>
          <dgm:bulletEnabled val="1"/>
        </dgm:presLayoutVars>
      </dgm:prSet>
      <dgm:spPr/>
      <dgm:t>
        <a:bodyPr/>
        <a:lstStyle/>
        <a:p>
          <a:endParaRPr lang="en-US"/>
        </a:p>
      </dgm:t>
    </dgm:pt>
    <dgm:pt modelId="{2E8705CB-9F6F-4065-A47F-7CD96527290A}" type="pres">
      <dgm:prSet presAssocID="{3128F5FD-57B4-42EE-A8C9-CA352579F296}" presName="descendantText" presStyleLbl="alignAccFollowNode1" presStyleIdx="3" presStyleCnt="4">
        <dgm:presLayoutVars>
          <dgm:bulletEnabled val="1"/>
        </dgm:presLayoutVars>
      </dgm:prSet>
      <dgm:spPr/>
      <dgm:t>
        <a:bodyPr/>
        <a:lstStyle/>
        <a:p>
          <a:endParaRPr lang="en-US"/>
        </a:p>
      </dgm:t>
    </dgm:pt>
  </dgm:ptLst>
  <dgm:cxnLst>
    <dgm:cxn modelId="{4029F8CC-5D4B-4A15-9095-F5AC2E04CEA6}" type="presOf" srcId="{99FA64FC-DE77-4E3E-ABE6-5A5B79916791}" destId="{E649CF63-BB79-4C11-801D-433B786A4CA8}" srcOrd="0" destOrd="0" presId="urn:microsoft.com/office/officeart/2005/8/layout/vList5"/>
    <dgm:cxn modelId="{A4ACBB92-A636-4773-BFD2-72F2C61CBF96}" type="presOf" srcId="{1A8CF815-4D94-4849-AA59-87DEA25D5B6E}" destId="{2E8705CB-9F6F-4065-A47F-7CD96527290A}" srcOrd="0" destOrd="0" presId="urn:microsoft.com/office/officeart/2005/8/layout/vList5"/>
    <dgm:cxn modelId="{559BDE52-DE02-4E09-BDE0-F2F5B77CBA7C}" srcId="{80D26020-74C2-487E-84AD-FD17B9233550}" destId="{C90AE98E-A53D-409F-8E75-D253A0561BAC}" srcOrd="2" destOrd="0" parTransId="{68556925-A9DA-4A0F-A6D1-2C170FC37F26}" sibTransId="{05B43419-D211-4FF3-BF37-98F6C120671E}"/>
    <dgm:cxn modelId="{643A66B5-A34A-4913-8A6F-520E72CA6882}" srcId="{C90AE98E-A53D-409F-8E75-D253A0561BAC}" destId="{983B1957-B481-4E45-B86C-A443F0088385}" srcOrd="0" destOrd="0" parTransId="{0DA2EE4A-C2C0-4CCD-ADEA-4384A87D7D46}" sibTransId="{0A2F79E8-C1BA-4627-8BAA-E9F8D9B5E6AA}"/>
    <dgm:cxn modelId="{D1E6CA39-59E8-4134-A17B-1BFABFD5B779}" type="presOf" srcId="{5DB3FBFD-54F1-4930-BC32-CD1A5B62FFE5}" destId="{1464591F-E338-48AB-B2E0-E25D42E948BC}" srcOrd="0" destOrd="0" presId="urn:microsoft.com/office/officeart/2005/8/layout/vList5"/>
    <dgm:cxn modelId="{67397A2B-4A3C-48F3-A78E-C1D29CA1326F}" srcId="{160B4E26-BDD5-45AF-9738-FC2B4ECAB80A}" destId="{99FA64FC-DE77-4E3E-ABE6-5A5B79916791}" srcOrd="0" destOrd="0" parTransId="{6B152E28-5FC0-424A-99AF-0FEB752F8887}" sibTransId="{EA072B4C-307E-407C-BD82-704E54F36304}"/>
    <dgm:cxn modelId="{04E5CD6D-4733-4B44-8E7F-B5EF325C2BB1}" srcId="{3128F5FD-57B4-42EE-A8C9-CA352579F296}" destId="{1A8CF815-4D94-4849-AA59-87DEA25D5B6E}" srcOrd="0" destOrd="0" parTransId="{25296C42-948E-400D-A871-DE62181C1386}" sibTransId="{06DE036A-F364-4957-9327-DE3DE98A187D}"/>
    <dgm:cxn modelId="{FF940BFA-3ED8-49F5-A232-D3FEADE4FF72}" type="presOf" srcId="{160B4E26-BDD5-45AF-9738-FC2B4ECAB80A}" destId="{A104D7A9-5456-4CF4-A92F-0D48EC88500E}" srcOrd="0" destOrd="0" presId="urn:microsoft.com/office/officeart/2005/8/layout/vList5"/>
    <dgm:cxn modelId="{7FA8EBC8-CB1E-48C8-BDA6-8FCEAEB8B8BA}" srcId="{163A83B6-F281-483A-B45E-571C0BB9EEF2}" destId="{5DB3FBFD-54F1-4930-BC32-CD1A5B62FFE5}" srcOrd="0" destOrd="0" parTransId="{C9F2D932-CF21-4559-BF3E-0C457F74B72E}" sibTransId="{3770DF93-9354-44C9-B424-A8F5110DAAB0}"/>
    <dgm:cxn modelId="{12559861-AC52-4FFB-AF7D-2B14744E24BF}" type="presOf" srcId="{983B1957-B481-4E45-B86C-A443F0088385}" destId="{ADA5F03D-A58E-414A-BDAA-E093BD7962D2}" srcOrd="0" destOrd="0" presId="urn:microsoft.com/office/officeart/2005/8/layout/vList5"/>
    <dgm:cxn modelId="{2A0AFEC3-306A-4ED0-94AE-A8150545BC92}" srcId="{80D26020-74C2-487E-84AD-FD17B9233550}" destId="{160B4E26-BDD5-45AF-9738-FC2B4ECAB80A}" srcOrd="0" destOrd="0" parTransId="{8DCE0F9A-497E-48C8-9D41-E937F3E1BBC1}" sibTransId="{42E0F264-9C5A-4FFE-A854-8E66164CC647}"/>
    <dgm:cxn modelId="{B4E294E0-F417-4FD2-BD14-AD3E7D172D1A}" srcId="{80D26020-74C2-487E-84AD-FD17B9233550}" destId="{3128F5FD-57B4-42EE-A8C9-CA352579F296}" srcOrd="3" destOrd="0" parTransId="{03D86200-9371-48B0-9402-F6CF7240BC3F}" sibTransId="{C35C3B24-2820-40D0-8A9F-62A058860E73}"/>
    <dgm:cxn modelId="{F063F8FB-DB9D-47C4-B5F9-7EDA229E5D02}" srcId="{80D26020-74C2-487E-84AD-FD17B9233550}" destId="{163A83B6-F281-483A-B45E-571C0BB9EEF2}" srcOrd="1" destOrd="0" parTransId="{24FF0A32-2F89-45F4-B127-B628FE7C4E4B}" sibTransId="{068FC156-2C3E-411F-B4BC-82C2DC66AA1E}"/>
    <dgm:cxn modelId="{85728FC9-D2F8-46C6-8A4A-63ECC648D703}" type="presOf" srcId="{80D26020-74C2-487E-84AD-FD17B9233550}" destId="{8B08248F-5463-499D-9348-AC00C7F709FB}" srcOrd="0" destOrd="0" presId="urn:microsoft.com/office/officeart/2005/8/layout/vList5"/>
    <dgm:cxn modelId="{0078370C-C56E-4254-905F-FC4C7D334822}" type="presOf" srcId="{C90AE98E-A53D-409F-8E75-D253A0561BAC}" destId="{2FADB417-CC4B-4EB0-9D6A-4A6AEB6342C3}" srcOrd="0" destOrd="0" presId="urn:microsoft.com/office/officeart/2005/8/layout/vList5"/>
    <dgm:cxn modelId="{7221EF34-EB26-484F-ACE5-8371FC091ADE}" type="presOf" srcId="{163A83B6-F281-483A-B45E-571C0BB9EEF2}" destId="{03EE670E-47A4-4E2A-BA6D-973FC13996B6}" srcOrd="0" destOrd="0" presId="urn:microsoft.com/office/officeart/2005/8/layout/vList5"/>
    <dgm:cxn modelId="{9BBD0DD0-5F19-4643-9860-5789C859E378}" type="presOf" srcId="{3128F5FD-57B4-42EE-A8C9-CA352579F296}" destId="{6C10D30C-13AB-468B-B426-CBF8766176BB}" srcOrd="0" destOrd="0" presId="urn:microsoft.com/office/officeart/2005/8/layout/vList5"/>
    <dgm:cxn modelId="{E59FC3EB-479E-48AC-961B-1C827CAE52B6}" type="presParOf" srcId="{8B08248F-5463-499D-9348-AC00C7F709FB}" destId="{FB164F37-15CE-4887-B566-B3193DF8527A}" srcOrd="0" destOrd="0" presId="urn:microsoft.com/office/officeart/2005/8/layout/vList5"/>
    <dgm:cxn modelId="{73B031A5-9C23-4DD6-BA76-D84C26A72C61}" type="presParOf" srcId="{FB164F37-15CE-4887-B566-B3193DF8527A}" destId="{A104D7A9-5456-4CF4-A92F-0D48EC88500E}" srcOrd="0" destOrd="0" presId="urn:microsoft.com/office/officeart/2005/8/layout/vList5"/>
    <dgm:cxn modelId="{78A7FC31-85E0-4568-9A3A-FA12BB642741}" type="presParOf" srcId="{FB164F37-15CE-4887-B566-B3193DF8527A}" destId="{E649CF63-BB79-4C11-801D-433B786A4CA8}" srcOrd="1" destOrd="0" presId="urn:microsoft.com/office/officeart/2005/8/layout/vList5"/>
    <dgm:cxn modelId="{9EA7292D-FB9C-45EE-BFDF-9934C40FF9B2}" type="presParOf" srcId="{8B08248F-5463-499D-9348-AC00C7F709FB}" destId="{2768A9EB-BC5C-485A-9BCA-BA9D47DAD94A}" srcOrd="1" destOrd="0" presId="urn:microsoft.com/office/officeart/2005/8/layout/vList5"/>
    <dgm:cxn modelId="{6FCDD26A-C45A-4C6B-8409-DC1323AB7F3C}" type="presParOf" srcId="{8B08248F-5463-499D-9348-AC00C7F709FB}" destId="{E2F5B260-2514-4B0F-8C9F-5921F9C9BB46}" srcOrd="2" destOrd="0" presId="urn:microsoft.com/office/officeart/2005/8/layout/vList5"/>
    <dgm:cxn modelId="{35A9D6EC-1ADE-4379-8E71-07DE9EA83E59}" type="presParOf" srcId="{E2F5B260-2514-4B0F-8C9F-5921F9C9BB46}" destId="{03EE670E-47A4-4E2A-BA6D-973FC13996B6}" srcOrd="0" destOrd="0" presId="urn:microsoft.com/office/officeart/2005/8/layout/vList5"/>
    <dgm:cxn modelId="{2F96DBDF-CB45-49BD-9195-526E16436869}" type="presParOf" srcId="{E2F5B260-2514-4B0F-8C9F-5921F9C9BB46}" destId="{1464591F-E338-48AB-B2E0-E25D42E948BC}" srcOrd="1" destOrd="0" presId="urn:microsoft.com/office/officeart/2005/8/layout/vList5"/>
    <dgm:cxn modelId="{AE808931-072A-4969-93EB-5EA2C0617284}" type="presParOf" srcId="{8B08248F-5463-499D-9348-AC00C7F709FB}" destId="{0E80E640-3C5C-46F0-A396-339D551AAAED}" srcOrd="3" destOrd="0" presId="urn:microsoft.com/office/officeart/2005/8/layout/vList5"/>
    <dgm:cxn modelId="{D7A4B4F0-5660-4609-9BEB-7ADE2048891C}" type="presParOf" srcId="{8B08248F-5463-499D-9348-AC00C7F709FB}" destId="{443BABFF-3B01-4310-ADC0-5D9156369F0F}" srcOrd="4" destOrd="0" presId="urn:microsoft.com/office/officeart/2005/8/layout/vList5"/>
    <dgm:cxn modelId="{F8C9CD00-844C-4051-8E39-AB528EB3F6CC}" type="presParOf" srcId="{443BABFF-3B01-4310-ADC0-5D9156369F0F}" destId="{2FADB417-CC4B-4EB0-9D6A-4A6AEB6342C3}" srcOrd="0" destOrd="0" presId="urn:microsoft.com/office/officeart/2005/8/layout/vList5"/>
    <dgm:cxn modelId="{EE0291AE-A5F5-4AC0-B226-2C42AA8FE99E}" type="presParOf" srcId="{443BABFF-3B01-4310-ADC0-5D9156369F0F}" destId="{ADA5F03D-A58E-414A-BDAA-E093BD7962D2}" srcOrd="1" destOrd="0" presId="urn:microsoft.com/office/officeart/2005/8/layout/vList5"/>
    <dgm:cxn modelId="{39B6BAC9-0F4D-4484-A382-125DF2386697}" type="presParOf" srcId="{8B08248F-5463-499D-9348-AC00C7F709FB}" destId="{1B205617-D965-40C3-AC86-9D743A978338}" srcOrd="5" destOrd="0" presId="urn:microsoft.com/office/officeart/2005/8/layout/vList5"/>
    <dgm:cxn modelId="{8081EE3A-2381-454E-95E4-639F8F8CB175}" type="presParOf" srcId="{8B08248F-5463-499D-9348-AC00C7F709FB}" destId="{A283A497-CFA2-4427-924C-F952B04D5F2C}" srcOrd="6" destOrd="0" presId="urn:microsoft.com/office/officeart/2005/8/layout/vList5"/>
    <dgm:cxn modelId="{83705BA7-3F71-4DF7-ACA2-BEC2CC52BA2C}" type="presParOf" srcId="{A283A497-CFA2-4427-924C-F952B04D5F2C}" destId="{6C10D30C-13AB-468B-B426-CBF8766176BB}" srcOrd="0" destOrd="0" presId="urn:microsoft.com/office/officeart/2005/8/layout/vList5"/>
    <dgm:cxn modelId="{6D0F26B0-88C2-4C98-821A-6978DB549A1F}" type="presParOf" srcId="{A283A497-CFA2-4427-924C-F952B04D5F2C}" destId="{2E8705CB-9F6F-4065-A47F-7CD96527290A}"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61FA5114-89DD-434C-BE45-A4909922FF99}"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88BE4BBD-DDC2-4926-84C0-5AE4701261F8}">
      <dgm:prSet/>
      <dgm:spPr/>
      <dgm:t>
        <a:bodyPr/>
        <a:lstStyle/>
        <a:p>
          <a:pPr rtl="0"/>
          <a:r>
            <a:rPr lang="en-US" b="0" dirty="0" smtClean="0"/>
            <a:t>Experience</a:t>
          </a:r>
          <a:endParaRPr lang="en-US" b="0" dirty="0"/>
        </a:p>
      </dgm:t>
    </dgm:pt>
    <dgm:pt modelId="{8B0D7507-CB0D-46E8-8A58-9EC158CBD4AE}" type="parTrans" cxnId="{9426CD11-400E-4C9B-B403-C8F3AE7D12B5}">
      <dgm:prSet/>
      <dgm:spPr/>
      <dgm:t>
        <a:bodyPr/>
        <a:lstStyle/>
        <a:p>
          <a:endParaRPr lang="en-US"/>
        </a:p>
      </dgm:t>
    </dgm:pt>
    <dgm:pt modelId="{FB2B1813-0257-47F5-B37E-26E56A0C175A}" type="sibTrans" cxnId="{9426CD11-400E-4C9B-B403-C8F3AE7D12B5}">
      <dgm:prSet/>
      <dgm:spPr/>
      <dgm:t>
        <a:bodyPr/>
        <a:lstStyle/>
        <a:p>
          <a:endParaRPr lang="en-US"/>
        </a:p>
      </dgm:t>
    </dgm:pt>
    <dgm:pt modelId="{0B7EDF9E-8B17-483D-913F-63C4E19883A4}">
      <dgm:prSet/>
      <dgm:spPr/>
      <dgm:t>
        <a:bodyPr/>
        <a:lstStyle/>
        <a:p>
          <a:pPr rtl="0"/>
          <a:r>
            <a:rPr lang="en-US" dirty="0" smtClean="0"/>
            <a:t>Any client </a:t>
          </a:r>
          <a:endParaRPr lang="en-US" dirty="0"/>
        </a:p>
      </dgm:t>
    </dgm:pt>
    <dgm:pt modelId="{EA025F09-28DD-45BF-9C39-9C3D93B46ACE}" type="parTrans" cxnId="{6ED66283-6FF1-45C1-8D7C-38DCE9AEF5CF}">
      <dgm:prSet/>
      <dgm:spPr/>
      <dgm:t>
        <a:bodyPr/>
        <a:lstStyle/>
        <a:p>
          <a:endParaRPr lang="en-US"/>
        </a:p>
      </dgm:t>
    </dgm:pt>
    <dgm:pt modelId="{A534055A-40FD-4B85-8162-770711BA879F}" type="sibTrans" cxnId="{6ED66283-6FF1-45C1-8D7C-38DCE9AEF5CF}">
      <dgm:prSet/>
      <dgm:spPr/>
      <dgm:t>
        <a:bodyPr/>
        <a:lstStyle/>
        <a:p>
          <a:endParaRPr lang="en-US"/>
        </a:p>
      </dgm:t>
    </dgm:pt>
    <dgm:pt modelId="{83C0D090-D810-4B45-9482-48593256849C}">
      <dgm:prSet/>
      <dgm:spPr/>
      <dgm:t>
        <a:bodyPr/>
        <a:lstStyle/>
        <a:p>
          <a:pPr rtl="0"/>
          <a:r>
            <a:rPr lang="en-US" b="0" dirty="0" smtClean="0"/>
            <a:t>SDK</a:t>
          </a:r>
          <a:endParaRPr lang="en-US" b="0" dirty="0"/>
        </a:p>
      </dgm:t>
    </dgm:pt>
    <dgm:pt modelId="{12F43725-25CC-41AF-BC9E-DF1BE27F6B5A}" type="parTrans" cxnId="{42DD181E-E0C3-4026-AD5D-3A8C984856F0}">
      <dgm:prSet/>
      <dgm:spPr/>
      <dgm:t>
        <a:bodyPr/>
        <a:lstStyle/>
        <a:p>
          <a:endParaRPr lang="en-US"/>
        </a:p>
      </dgm:t>
    </dgm:pt>
    <dgm:pt modelId="{C7911C84-5CB3-403B-8866-C17059385E12}" type="sibTrans" cxnId="{42DD181E-E0C3-4026-AD5D-3A8C984856F0}">
      <dgm:prSet/>
      <dgm:spPr/>
      <dgm:t>
        <a:bodyPr/>
        <a:lstStyle/>
        <a:p>
          <a:endParaRPr lang="en-US"/>
        </a:p>
      </dgm:t>
    </dgm:pt>
    <dgm:pt modelId="{35D207AE-6836-4AE0-91B7-F904596A0DA2}">
      <dgm:prSet/>
      <dgm:spPr/>
      <dgm:t>
        <a:bodyPr/>
        <a:lstStyle/>
        <a:p>
          <a:pPr rtl="0"/>
          <a:r>
            <a:rPr lang="en-US" dirty="0" smtClean="0"/>
            <a:t>SDK for accessing service</a:t>
          </a:r>
          <a:endParaRPr lang="en-US" dirty="0"/>
        </a:p>
      </dgm:t>
    </dgm:pt>
    <dgm:pt modelId="{553C6C31-9F3A-46E5-A40D-E3FCFCF41161}" type="parTrans" cxnId="{9E69C1D7-EBC3-41CC-99E5-B86DADCFCEB3}">
      <dgm:prSet/>
      <dgm:spPr/>
      <dgm:t>
        <a:bodyPr/>
        <a:lstStyle/>
        <a:p>
          <a:endParaRPr lang="en-US"/>
        </a:p>
      </dgm:t>
    </dgm:pt>
    <dgm:pt modelId="{59916BB0-EEAF-4ED2-806A-EE188DBC403D}" type="sibTrans" cxnId="{9E69C1D7-EBC3-41CC-99E5-B86DADCFCEB3}">
      <dgm:prSet/>
      <dgm:spPr/>
      <dgm:t>
        <a:bodyPr/>
        <a:lstStyle/>
        <a:p>
          <a:endParaRPr lang="en-US"/>
        </a:p>
      </dgm:t>
    </dgm:pt>
    <dgm:pt modelId="{BD54FC3E-F9BC-4F73-999F-407018743D8D}">
      <dgm:prSet/>
      <dgm:spPr/>
      <dgm:t>
        <a:bodyPr/>
        <a:lstStyle/>
        <a:p>
          <a:pPr rtl="0"/>
          <a:r>
            <a:rPr lang="en-US" b="0" dirty="0" smtClean="0"/>
            <a:t>Protocol</a:t>
          </a:r>
          <a:endParaRPr lang="en-US" b="0" dirty="0"/>
        </a:p>
      </dgm:t>
    </dgm:pt>
    <dgm:pt modelId="{76A86B2F-8192-4DCA-A181-6E6F1BE3B19A}" type="parTrans" cxnId="{5EFE1977-0A98-410C-8CDC-64F3EF61CD41}">
      <dgm:prSet/>
      <dgm:spPr/>
      <dgm:t>
        <a:bodyPr/>
        <a:lstStyle/>
        <a:p>
          <a:endParaRPr lang="en-US"/>
        </a:p>
      </dgm:t>
    </dgm:pt>
    <dgm:pt modelId="{FB007E8E-D374-4FE7-A710-D349C54F2ED7}" type="sibTrans" cxnId="{5EFE1977-0A98-410C-8CDC-64F3EF61CD41}">
      <dgm:prSet/>
      <dgm:spPr/>
      <dgm:t>
        <a:bodyPr/>
        <a:lstStyle/>
        <a:p>
          <a:endParaRPr lang="en-US"/>
        </a:p>
      </dgm:t>
    </dgm:pt>
    <dgm:pt modelId="{23B46061-16ED-4373-8817-FA14C8A5B11C}">
      <dgm:prSet/>
      <dgm:spPr/>
      <dgm:t>
        <a:bodyPr/>
        <a:lstStyle/>
        <a:p>
          <a:pPr rtl="0"/>
          <a:r>
            <a:rPr lang="en-US" dirty="0" smtClean="0"/>
            <a:t>Communication protocol such as REST/HTTP</a:t>
          </a:r>
          <a:endParaRPr lang="en-US" dirty="0"/>
        </a:p>
      </dgm:t>
    </dgm:pt>
    <dgm:pt modelId="{A914EEBE-C89E-4553-8D10-778A60905676}" type="parTrans" cxnId="{96EBF1E6-4F85-4C24-9161-D6862378E791}">
      <dgm:prSet/>
      <dgm:spPr/>
      <dgm:t>
        <a:bodyPr/>
        <a:lstStyle/>
        <a:p>
          <a:endParaRPr lang="en-US"/>
        </a:p>
      </dgm:t>
    </dgm:pt>
    <dgm:pt modelId="{7DFE2C12-85CA-4837-A535-9081AA14CC61}" type="sibTrans" cxnId="{96EBF1E6-4F85-4C24-9161-D6862378E791}">
      <dgm:prSet/>
      <dgm:spPr/>
      <dgm:t>
        <a:bodyPr/>
        <a:lstStyle/>
        <a:p>
          <a:endParaRPr lang="en-US"/>
        </a:p>
      </dgm:t>
    </dgm:pt>
    <dgm:pt modelId="{1D80E642-5E37-4A0C-9A20-D33E6167A53F}">
      <dgm:prSet/>
      <dgm:spPr/>
      <dgm:t>
        <a:bodyPr/>
        <a:lstStyle/>
        <a:p>
          <a:pPr rtl="0"/>
          <a:r>
            <a:rPr lang="en-US" b="0" dirty="0" smtClean="0"/>
            <a:t>Models</a:t>
          </a:r>
          <a:endParaRPr lang="en-US" b="0" dirty="0"/>
        </a:p>
      </dgm:t>
    </dgm:pt>
    <dgm:pt modelId="{ACAFCC95-0618-41CD-B61F-95F6C33EB360}" type="parTrans" cxnId="{C5C357BE-62FF-4507-AE69-477EE59658F7}">
      <dgm:prSet/>
      <dgm:spPr/>
      <dgm:t>
        <a:bodyPr/>
        <a:lstStyle/>
        <a:p>
          <a:endParaRPr lang="en-US"/>
        </a:p>
      </dgm:t>
    </dgm:pt>
    <dgm:pt modelId="{300A147A-1D6A-4C7A-9293-8A71B34D92C7}" type="sibTrans" cxnId="{C5C357BE-62FF-4507-AE69-477EE59658F7}">
      <dgm:prSet/>
      <dgm:spPr/>
      <dgm:t>
        <a:bodyPr/>
        <a:lstStyle/>
        <a:p>
          <a:endParaRPr lang="en-US"/>
        </a:p>
      </dgm:t>
    </dgm:pt>
    <dgm:pt modelId="{F82DD84C-A574-431A-B3BB-D73E2DCD10CC}">
      <dgm:prSet/>
      <dgm:spPr/>
      <dgm:t>
        <a:bodyPr/>
        <a:lstStyle/>
        <a:p>
          <a:pPr rtl="0"/>
          <a:r>
            <a:rPr lang="en-US" dirty="0" smtClean="0"/>
            <a:t>On the wire data models</a:t>
          </a:r>
          <a:endParaRPr lang="en-US" dirty="0"/>
        </a:p>
      </dgm:t>
    </dgm:pt>
    <dgm:pt modelId="{E61EA0F6-0941-4346-994E-0A8E917DE102}" type="parTrans" cxnId="{B59BF142-DA67-48D8-B5A7-937FF9BABFEB}">
      <dgm:prSet/>
      <dgm:spPr/>
      <dgm:t>
        <a:bodyPr/>
        <a:lstStyle/>
        <a:p>
          <a:endParaRPr lang="en-US"/>
        </a:p>
      </dgm:t>
    </dgm:pt>
    <dgm:pt modelId="{29455A90-E486-4F0A-B040-9D761F2A7C6F}" type="sibTrans" cxnId="{B59BF142-DA67-48D8-B5A7-937FF9BABFEB}">
      <dgm:prSet/>
      <dgm:spPr/>
      <dgm:t>
        <a:bodyPr/>
        <a:lstStyle/>
        <a:p>
          <a:endParaRPr lang="en-US"/>
        </a:p>
      </dgm:t>
    </dgm:pt>
    <dgm:pt modelId="{B1F6DB9E-3D95-456E-8C84-7FBF41D2814F}">
      <dgm:prSet/>
      <dgm:spPr/>
      <dgm:t>
        <a:bodyPr/>
        <a:lstStyle/>
        <a:p>
          <a:pPr rtl="0"/>
          <a:r>
            <a:rPr lang="en-US" b="0" dirty="0" smtClean="0"/>
            <a:t>Service</a:t>
          </a:r>
          <a:endParaRPr lang="en-US" b="0" dirty="0"/>
        </a:p>
      </dgm:t>
    </dgm:pt>
    <dgm:pt modelId="{F6FFEE12-1658-4F4A-AC3C-EDB633EFF8AB}" type="parTrans" cxnId="{8FD0CF90-79FB-412F-98F3-BE2C5C9D8CD1}">
      <dgm:prSet/>
      <dgm:spPr/>
      <dgm:t>
        <a:bodyPr/>
        <a:lstStyle/>
        <a:p>
          <a:endParaRPr lang="en-US"/>
        </a:p>
      </dgm:t>
    </dgm:pt>
    <dgm:pt modelId="{FD7E4A31-059F-4D06-9E52-739437BCD413}" type="sibTrans" cxnId="{8FD0CF90-79FB-412F-98F3-BE2C5C9D8CD1}">
      <dgm:prSet/>
      <dgm:spPr/>
      <dgm:t>
        <a:bodyPr/>
        <a:lstStyle/>
        <a:p>
          <a:endParaRPr lang="en-US"/>
        </a:p>
      </dgm:t>
    </dgm:pt>
    <dgm:pt modelId="{D5F88424-9C1C-4517-B345-C5085AEB73EA}">
      <dgm:prSet/>
      <dgm:spPr/>
      <dgm:t>
        <a:bodyPr/>
        <a:lstStyle/>
        <a:p>
          <a:pPr rtl="0"/>
          <a:r>
            <a:rPr lang="en-US" dirty="0" smtClean="0"/>
            <a:t>Business Rules/Logic</a:t>
          </a:r>
          <a:endParaRPr lang="en-US" dirty="0"/>
        </a:p>
      </dgm:t>
    </dgm:pt>
    <dgm:pt modelId="{5465AC8B-80F8-4C7A-BFD3-7F285C08599B}" type="parTrans" cxnId="{17600A32-6A64-47C5-B6B3-D612DBBE530F}">
      <dgm:prSet/>
      <dgm:spPr/>
      <dgm:t>
        <a:bodyPr/>
        <a:lstStyle/>
        <a:p>
          <a:endParaRPr lang="en-US"/>
        </a:p>
      </dgm:t>
    </dgm:pt>
    <dgm:pt modelId="{AF118E1C-5D00-413E-8801-C45D969E7FB7}" type="sibTrans" cxnId="{17600A32-6A64-47C5-B6B3-D612DBBE530F}">
      <dgm:prSet/>
      <dgm:spPr/>
      <dgm:t>
        <a:bodyPr/>
        <a:lstStyle/>
        <a:p>
          <a:endParaRPr lang="en-US"/>
        </a:p>
      </dgm:t>
    </dgm:pt>
    <dgm:pt modelId="{3C914534-6B9C-499C-BF4B-CBAD36006C3B}">
      <dgm:prSet/>
      <dgm:spPr/>
      <dgm:t>
        <a:bodyPr/>
        <a:lstStyle/>
        <a:p>
          <a:pPr rtl="0"/>
          <a:r>
            <a:rPr lang="en-US" b="0" dirty="0" smtClean="0"/>
            <a:t>Store</a:t>
          </a:r>
          <a:endParaRPr lang="en-US" b="0" dirty="0"/>
        </a:p>
      </dgm:t>
    </dgm:pt>
    <dgm:pt modelId="{8266AF16-F7ED-4D81-9C6B-A7A87FD07A5D}" type="parTrans" cxnId="{AF3F58C1-1BEE-4913-9B3E-9EA1A4334304}">
      <dgm:prSet/>
      <dgm:spPr/>
      <dgm:t>
        <a:bodyPr/>
        <a:lstStyle/>
        <a:p>
          <a:endParaRPr lang="en-US"/>
        </a:p>
      </dgm:t>
    </dgm:pt>
    <dgm:pt modelId="{E977FED4-E6BF-4DC3-9F20-46505B131059}" type="sibTrans" cxnId="{AF3F58C1-1BEE-4913-9B3E-9EA1A4334304}">
      <dgm:prSet/>
      <dgm:spPr/>
      <dgm:t>
        <a:bodyPr/>
        <a:lstStyle/>
        <a:p>
          <a:endParaRPr lang="en-US"/>
        </a:p>
      </dgm:t>
    </dgm:pt>
    <dgm:pt modelId="{09EB651E-7227-427D-9286-D4D9BAA72F5D}">
      <dgm:prSet/>
      <dgm:spPr/>
      <dgm:t>
        <a:bodyPr/>
        <a:lstStyle/>
        <a:p>
          <a:pPr rtl="0"/>
          <a:r>
            <a:rPr lang="en-US" dirty="0" smtClean="0"/>
            <a:t>Model persistent store </a:t>
          </a:r>
          <a:endParaRPr lang="en-US" dirty="0"/>
        </a:p>
      </dgm:t>
    </dgm:pt>
    <dgm:pt modelId="{AE8F2015-583F-4E44-94DC-E653261CC488}" type="parTrans" cxnId="{04F6A566-443A-458C-9D1E-BCC6A526D3A7}">
      <dgm:prSet/>
      <dgm:spPr/>
      <dgm:t>
        <a:bodyPr/>
        <a:lstStyle/>
        <a:p>
          <a:endParaRPr lang="en-US"/>
        </a:p>
      </dgm:t>
    </dgm:pt>
    <dgm:pt modelId="{E05E8AE2-4EAE-4473-9483-7D9142BDD38E}" type="sibTrans" cxnId="{04F6A566-443A-458C-9D1E-BCC6A526D3A7}">
      <dgm:prSet/>
      <dgm:spPr/>
      <dgm:t>
        <a:bodyPr/>
        <a:lstStyle/>
        <a:p>
          <a:endParaRPr lang="en-US"/>
        </a:p>
      </dgm:t>
    </dgm:pt>
    <dgm:pt modelId="{811390AB-C2D7-476D-9472-12DCB74B0268}">
      <dgm:prSet/>
      <dgm:spPr/>
      <dgm:t>
        <a:bodyPr/>
        <a:lstStyle/>
        <a:p>
          <a:pPr rtl="0"/>
          <a:r>
            <a:rPr lang="en-US" b="0" dirty="0" smtClean="0"/>
            <a:t>Automation</a:t>
          </a:r>
          <a:endParaRPr lang="en-US" b="0" dirty="0"/>
        </a:p>
      </dgm:t>
    </dgm:pt>
    <dgm:pt modelId="{A16B5838-9632-4C21-BBFA-837304B49C5B}" type="parTrans" cxnId="{F7CCDB51-3385-4502-9708-6EC7CD3A8FD4}">
      <dgm:prSet/>
      <dgm:spPr/>
      <dgm:t>
        <a:bodyPr/>
        <a:lstStyle/>
        <a:p>
          <a:endParaRPr lang="en-US"/>
        </a:p>
      </dgm:t>
    </dgm:pt>
    <dgm:pt modelId="{B1B27CAC-1FC5-48F5-8625-5CA74A9F8063}" type="sibTrans" cxnId="{F7CCDB51-3385-4502-9708-6EC7CD3A8FD4}">
      <dgm:prSet/>
      <dgm:spPr/>
      <dgm:t>
        <a:bodyPr/>
        <a:lstStyle/>
        <a:p>
          <a:endParaRPr lang="en-US"/>
        </a:p>
      </dgm:t>
    </dgm:pt>
    <dgm:pt modelId="{15F5AA4A-A2CC-416F-B2C5-3C635AAE1BDE}">
      <dgm:prSet/>
      <dgm:spPr/>
      <dgm:t>
        <a:bodyPr/>
        <a:lstStyle/>
        <a:p>
          <a:pPr rtl="0"/>
          <a:r>
            <a:rPr lang="en-US" dirty="0" smtClean="0"/>
            <a:t>Continuous Delivery</a:t>
          </a:r>
          <a:endParaRPr lang="en-US" dirty="0"/>
        </a:p>
      </dgm:t>
    </dgm:pt>
    <dgm:pt modelId="{CA3C6C86-EAA3-4F8A-8F1E-6BBA3D7EE06D}" type="parTrans" cxnId="{1D02A045-327B-44DC-80AF-3DC05C060206}">
      <dgm:prSet/>
      <dgm:spPr/>
      <dgm:t>
        <a:bodyPr/>
        <a:lstStyle/>
        <a:p>
          <a:endParaRPr lang="en-US"/>
        </a:p>
      </dgm:t>
    </dgm:pt>
    <dgm:pt modelId="{A587A675-4166-40D6-9136-C7EE1F50C537}" type="sibTrans" cxnId="{1D02A045-327B-44DC-80AF-3DC05C060206}">
      <dgm:prSet/>
      <dgm:spPr/>
      <dgm:t>
        <a:bodyPr/>
        <a:lstStyle/>
        <a:p>
          <a:endParaRPr lang="en-US"/>
        </a:p>
      </dgm:t>
    </dgm:pt>
    <dgm:pt modelId="{81DCA8FF-DE6C-4FD0-81AD-D911D31E1E7B}">
      <dgm:prSet/>
      <dgm:spPr/>
      <dgm:t>
        <a:bodyPr/>
        <a:lstStyle/>
        <a:p>
          <a:pPr rtl="0"/>
          <a:r>
            <a:rPr lang="en-US" dirty="0" smtClean="0"/>
            <a:t>DAC</a:t>
          </a:r>
          <a:endParaRPr lang="en-US" dirty="0"/>
        </a:p>
      </dgm:t>
    </dgm:pt>
    <dgm:pt modelId="{FCE0BAD4-3C19-4602-BCCE-E4CF893BF148}" type="parTrans" cxnId="{30E56BD6-11A3-4B45-AE33-46F4F7C5E44A}">
      <dgm:prSet/>
      <dgm:spPr/>
      <dgm:t>
        <a:bodyPr/>
        <a:lstStyle/>
        <a:p>
          <a:endParaRPr lang="en-US"/>
        </a:p>
      </dgm:t>
    </dgm:pt>
    <dgm:pt modelId="{A5B5215D-C32C-4E4A-B115-DEC8C639CCF7}" type="sibTrans" cxnId="{30E56BD6-11A3-4B45-AE33-46F4F7C5E44A}">
      <dgm:prSet/>
      <dgm:spPr/>
      <dgm:t>
        <a:bodyPr/>
        <a:lstStyle/>
        <a:p>
          <a:endParaRPr lang="en-US"/>
        </a:p>
      </dgm:t>
    </dgm:pt>
    <dgm:pt modelId="{B410311C-978D-42B3-801F-C36A04B353FA}">
      <dgm:prSet/>
      <dgm:spPr/>
      <dgm:t>
        <a:bodyPr/>
        <a:lstStyle/>
        <a:p>
          <a:pPr rtl="0"/>
          <a:r>
            <a:rPr lang="en-US" smtClean="0"/>
            <a:t>Data Access</a:t>
          </a:r>
          <a:endParaRPr lang="en-US" dirty="0"/>
        </a:p>
      </dgm:t>
    </dgm:pt>
    <dgm:pt modelId="{E460AE31-86BF-4B6F-8C8D-4A52171D5BB4}" type="parTrans" cxnId="{F50055D6-077D-46E2-8F24-86290C9539D5}">
      <dgm:prSet/>
      <dgm:spPr/>
      <dgm:t>
        <a:bodyPr/>
        <a:lstStyle/>
        <a:p>
          <a:endParaRPr lang="en-US"/>
        </a:p>
      </dgm:t>
    </dgm:pt>
    <dgm:pt modelId="{C786AA35-CA34-4D05-822A-C3FE1E3CC8EE}" type="sibTrans" cxnId="{F50055D6-077D-46E2-8F24-86290C9539D5}">
      <dgm:prSet/>
      <dgm:spPr/>
      <dgm:t>
        <a:bodyPr/>
        <a:lstStyle/>
        <a:p>
          <a:endParaRPr lang="en-US"/>
        </a:p>
      </dgm:t>
    </dgm:pt>
    <dgm:pt modelId="{4860924C-95A4-4C23-871D-B58BBD2132A1}" type="pres">
      <dgm:prSet presAssocID="{61FA5114-89DD-434C-BE45-A4909922FF99}" presName="Name0" presStyleCnt="0">
        <dgm:presLayoutVars>
          <dgm:dir/>
          <dgm:animLvl val="lvl"/>
          <dgm:resizeHandles val="exact"/>
        </dgm:presLayoutVars>
      </dgm:prSet>
      <dgm:spPr/>
      <dgm:t>
        <a:bodyPr/>
        <a:lstStyle/>
        <a:p>
          <a:endParaRPr lang="en-US"/>
        </a:p>
      </dgm:t>
    </dgm:pt>
    <dgm:pt modelId="{B3A760BB-5CFA-469A-A6F8-08E9351AF8EC}" type="pres">
      <dgm:prSet presAssocID="{88BE4BBD-DDC2-4926-84C0-5AE4701261F8}" presName="linNode" presStyleCnt="0"/>
      <dgm:spPr/>
      <dgm:t>
        <a:bodyPr/>
        <a:lstStyle/>
        <a:p>
          <a:endParaRPr lang="en-US"/>
        </a:p>
      </dgm:t>
    </dgm:pt>
    <dgm:pt modelId="{E8C08382-8B11-41BC-9581-CD7BB5C8776E}" type="pres">
      <dgm:prSet presAssocID="{88BE4BBD-DDC2-4926-84C0-5AE4701261F8}" presName="parentText" presStyleLbl="node1" presStyleIdx="0" presStyleCnt="8">
        <dgm:presLayoutVars>
          <dgm:chMax val="1"/>
          <dgm:bulletEnabled val="1"/>
        </dgm:presLayoutVars>
      </dgm:prSet>
      <dgm:spPr/>
      <dgm:t>
        <a:bodyPr/>
        <a:lstStyle/>
        <a:p>
          <a:endParaRPr lang="en-US"/>
        </a:p>
      </dgm:t>
    </dgm:pt>
    <dgm:pt modelId="{ADE28766-08E7-48EE-A931-68D79D3B9138}" type="pres">
      <dgm:prSet presAssocID="{88BE4BBD-DDC2-4926-84C0-5AE4701261F8}" presName="descendantText" presStyleLbl="alignAccFollowNode1" presStyleIdx="0" presStyleCnt="8">
        <dgm:presLayoutVars>
          <dgm:bulletEnabled val="1"/>
        </dgm:presLayoutVars>
      </dgm:prSet>
      <dgm:spPr/>
      <dgm:t>
        <a:bodyPr/>
        <a:lstStyle/>
        <a:p>
          <a:endParaRPr lang="en-US"/>
        </a:p>
      </dgm:t>
    </dgm:pt>
    <dgm:pt modelId="{D28602F8-EBB8-4569-ACE1-06E8A62E7AB2}" type="pres">
      <dgm:prSet presAssocID="{FB2B1813-0257-47F5-B37E-26E56A0C175A}" presName="sp" presStyleCnt="0"/>
      <dgm:spPr/>
      <dgm:t>
        <a:bodyPr/>
        <a:lstStyle/>
        <a:p>
          <a:endParaRPr lang="en-US"/>
        </a:p>
      </dgm:t>
    </dgm:pt>
    <dgm:pt modelId="{C48A4679-5EE4-400F-B0B0-91F6172F88BE}" type="pres">
      <dgm:prSet presAssocID="{83C0D090-D810-4B45-9482-48593256849C}" presName="linNode" presStyleCnt="0"/>
      <dgm:spPr/>
      <dgm:t>
        <a:bodyPr/>
        <a:lstStyle/>
        <a:p>
          <a:endParaRPr lang="en-US"/>
        </a:p>
      </dgm:t>
    </dgm:pt>
    <dgm:pt modelId="{0BAD17EE-19FF-4D37-8ACF-2E1E4BB1BA45}" type="pres">
      <dgm:prSet presAssocID="{83C0D090-D810-4B45-9482-48593256849C}" presName="parentText" presStyleLbl="node1" presStyleIdx="1" presStyleCnt="8">
        <dgm:presLayoutVars>
          <dgm:chMax val="1"/>
          <dgm:bulletEnabled val="1"/>
        </dgm:presLayoutVars>
      </dgm:prSet>
      <dgm:spPr/>
      <dgm:t>
        <a:bodyPr/>
        <a:lstStyle/>
        <a:p>
          <a:endParaRPr lang="en-US"/>
        </a:p>
      </dgm:t>
    </dgm:pt>
    <dgm:pt modelId="{596A50A9-115A-4F3B-8797-42542FB784E4}" type="pres">
      <dgm:prSet presAssocID="{83C0D090-D810-4B45-9482-48593256849C}" presName="descendantText" presStyleLbl="alignAccFollowNode1" presStyleIdx="1" presStyleCnt="8">
        <dgm:presLayoutVars>
          <dgm:bulletEnabled val="1"/>
        </dgm:presLayoutVars>
      </dgm:prSet>
      <dgm:spPr/>
      <dgm:t>
        <a:bodyPr/>
        <a:lstStyle/>
        <a:p>
          <a:endParaRPr lang="en-US"/>
        </a:p>
      </dgm:t>
    </dgm:pt>
    <dgm:pt modelId="{42F19191-8387-4474-AB71-75ACE29B2EB0}" type="pres">
      <dgm:prSet presAssocID="{C7911C84-5CB3-403B-8866-C17059385E12}" presName="sp" presStyleCnt="0"/>
      <dgm:spPr/>
      <dgm:t>
        <a:bodyPr/>
        <a:lstStyle/>
        <a:p>
          <a:endParaRPr lang="en-US"/>
        </a:p>
      </dgm:t>
    </dgm:pt>
    <dgm:pt modelId="{A88907EF-3ABF-4104-A837-3B8DA8102386}" type="pres">
      <dgm:prSet presAssocID="{BD54FC3E-F9BC-4F73-999F-407018743D8D}" presName="linNode" presStyleCnt="0"/>
      <dgm:spPr/>
      <dgm:t>
        <a:bodyPr/>
        <a:lstStyle/>
        <a:p>
          <a:endParaRPr lang="en-US"/>
        </a:p>
      </dgm:t>
    </dgm:pt>
    <dgm:pt modelId="{0B3B5092-C46D-4824-BB0F-C5BD9D152718}" type="pres">
      <dgm:prSet presAssocID="{BD54FC3E-F9BC-4F73-999F-407018743D8D}" presName="parentText" presStyleLbl="node1" presStyleIdx="2" presStyleCnt="8">
        <dgm:presLayoutVars>
          <dgm:chMax val="1"/>
          <dgm:bulletEnabled val="1"/>
        </dgm:presLayoutVars>
      </dgm:prSet>
      <dgm:spPr/>
      <dgm:t>
        <a:bodyPr/>
        <a:lstStyle/>
        <a:p>
          <a:endParaRPr lang="en-US"/>
        </a:p>
      </dgm:t>
    </dgm:pt>
    <dgm:pt modelId="{080623C8-65D1-428B-BDBE-9FBB7D3C687F}" type="pres">
      <dgm:prSet presAssocID="{BD54FC3E-F9BC-4F73-999F-407018743D8D}" presName="descendantText" presStyleLbl="alignAccFollowNode1" presStyleIdx="2" presStyleCnt="8">
        <dgm:presLayoutVars>
          <dgm:bulletEnabled val="1"/>
        </dgm:presLayoutVars>
      </dgm:prSet>
      <dgm:spPr/>
      <dgm:t>
        <a:bodyPr/>
        <a:lstStyle/>
        <a:p>
          <a:endParaRPr lang="en-US"/>
        </a:p>
      </dgm:t>
    </dgm:pt>
    <dgm:pt modelId="{94AE40D1-F8E6-4504-94D5-9D0218F5312E}" type="pres">
      <dgm:prSet presAssocID="{FB007E8E-D374-4FE7-A710-D349C54F2ED7}" presName="sp" presStyleCnt="0"/>
      <dgm:spPr/>
      <dgm:t>
        <a:bodyPr/>
        <a:lstStyle/>
        <a:p>
          <a:endParaRPr lang="en-US"/>
        </a:p>
      </dgm:t>
    </dgm:pt>
    <dgm:pt modelId="{6D2EC206-5979-4F55-A9DA-80C3AEBEEAF8}" type="pres">
      <dgm:prSet presAssocID="{1D80E642-5E37-4A0C-9A20-D33E6167A53F}" presName="linNode" presStyleCnt="0"/>
      <dgm:spPr/>
      <dgm:t>
        <a:bodyPr/>
        <a:lstStyle/>
        <a:p>
          <a:endParaRPr lang="en-US"/>
        </a:p>
      </dgm:t>
    </dgm:pt>
    <dgm:pt modelId="{A93C6C57-B070-4976-A2E9-00C8CEF2BE2C}" type="pres">
      <dgm:prSet presAssocID="{1D80E642-5E37-4A0C-9A20-D33E6167A53F}" presName="parentText" presStyleLbl="node1" presStyleIdx="3" presStyleCnt="8">
        <dgm:presLayoutVars>
          <dgm:chMax val="1"/>
          <dgm:bulletEnabled val="1"/>
        </dgm:presLayoutVars>
      </dgm:prSet>
      <dgm:spPr/>
      <dgm:t>
        <a:bodyPr/>
        <a:lstStyle/>
        <a:p>
          <a:endParaRPr lang="en-US"/>
        </a:p>
      </dgm:t>
    </dgm:pt>
    <dgm:pt modelId="{A99D9CB9-3BE0-4278-8AE9-CCFD46B89170}" type="pres">
      <dgm:prSet presAssocID="{1D80E642-5E37-4A0C-9A20-D33E6167A53F}" presName="descendantText" presStyleLbl="alignAccFollowNode1" presStyleIdx="3" presStyleCnt="8">
        <dgm:presLayoutVars>
          <dgm:bulletEnabled val="1"/>
        </dgm:presLayoutVars>
      </dgm:prSet>
      <dgm:spPr/>
      <dgm:t>
        <a:bodyPr/>
        <a:lstStyle/>
        <a:p>
          <a:endParaRPr lang="en-US"/>
        </a:p>
      </dgm:t>
    </dgm:pt>
    <dgm:pt modelId="{EC59AA13-B6C7-4A1E-922E-2917FB5900FD}" type="pres">
      <dgm:prSet presAssocID="{300A147A-1D6A-4C7A-9293-8A71B34D92C7}" presName="sp" presStyleCnt="0"/>
      <dgm:spPr/>
      <dgm:t>
        <a:bodyPr/>
        <a:lstStyle/>
        <a:p>
          <a:endParaRPr lang="en-US"/>
        </a:p>
      </dgm:t>
    </dgm:pt>
    <dgm:pt modelId="{F0FD951C-33FD-4489-A99A-CD8FF50BF38F}" type="pres">
      <dgm:prSet presAssocID="{B1F6DB9E-3D95-456E-8C84-7FBF41D2814F}" presName="linNode" presStyleCnt="0"/>
      <dgm:spPr/>
      <dgm:t>
        <a:bodyPr/>
        <a:lstStyle/>
        <a:p>
          <a:endParaRPr lang="en-US"/>
        </a:p>
      </dgm:t>
    </dgm:pt>
    <dgm:pt modelId="{6FBC0FBB-C2FD-4FB5-B04B-F681F3042301}" type="pres">
      <dgm:prSet presAssocID="{B1F6DB9E-3D95-456E-8C84-7FBF41D2814F}" presName="parentText" presStyleLbl="node1" presStyleIdx="4" presStyleCnt="8">
        <dgm:presLayoutVars>
          <dgm:chMax val="1"/>
          <dgm:bulletEnabled val="1"/>
        </dgm:presLayoutVars>
      </dgm:prSet>
      <dgm:spPr/>
      <dgm:t>
        <a:bodyPr/>
        <a:lstStyle/>
        <a:p>
          <a:endParaRPr lang="en-US"/>
        </a:p>
      </dgm:t>
    </dgm:pt>
    <dgm:pt modelId="{7D66225B-E6AC-4979-AA27-429C79C8FB9C}" type="pres">
      <dgm:prSet presAssocID="{B1F6DB9E-3D95-456E-8C84-7FBF41D2814F}" presName="descendantText" presStyleLbl="alignAccFollowNode1" presStyleIdx="4" presStyleCnt="8">
        <dgm:presLayoutVars>
          <dgm:bulletEnabled val="1"/>
        </dgm:presLayoutVars>
      </dgm:prSet>
      <dgm:spPr/>
      <dgm:t>
        <a:bodyPr/>
        <a:lstStyle/>
        <a:p>
          <a:endParaRPr lang="en-US"/>
        </a:p>
      </dgm:t>
    </dgm:pt>
    <dgm:pt modelId="{2F827EAF-176C-48EE-B2E5-C679B59B4A83}" type="pres">
      <dgm:prSet presAssocID="{FD7E4A31-059F-4D06-9E52-739437BCD413}" presName="sp" presStyleCnt="0"/>
      <dgm:spPr/>
      <dgm:t>
        <a:bodyPr/>
        <a:lstStyle/>
        <a:p>
          <a:endParaRPr lang="en-US"/>
        </a:p>
      </dgm:t>
    </dgm:pt>
    <dgm:pt modelId="{C8679296-3D99-46AF-B360-959216FBE694}" type="pres">
      <dgm:prSet presAssocID="{81DCA8FF-DE6C-4FD0-81AD-D911D31E1E7B}" presName="linNode" presStyleCnt="0"/>
      <dgm:spPr/>
      <dgm:t>
        <a:bodyPr/>
        <a:lstStyle/>
        <a:p>
          <a:endParaRPr lang="en-US"/>
        </a:p>
      </dgm:t>
    </dgm:pt>
    <dgm:pt modelId="{192EA940-39C7-4520-A686-0C512A472CF9}" type="pres">
      <dgm:prSet presAssocID="{81DCA8FF-DE6C-4FD0-81AD-D911D31E1E7B}" presName="parentText" presStyleLbl="node1" presStyleIdx="5" presStyleCnt="8">
        <dgm:presLayoutVars>
          <dgm:chMax val="1"/>
          <dgm:bulletEnabled val="1"/>
        </dgm:presLayoutVars>
      </dgm:prSet>
      <dgm:spPr/>
      <dgm:t>
        <a:bodyPr/>
        <a:lstStyle/>
        <a:p>
          <a:endParaRPr lang="en-US"/>
        </a:p>
      </dgm:t>
    </dgm:pt>
    <dgm:pt modelId="{BD65F7F5-C0CD-413C-9C08-957D2D785D8E}" type="pres">
      <dgm:prSet presAssocID="{81DCA8FF-DE6C-4FD0-81AD-D911D31E1E7B}" presName="descendantText" presStyleLbl="alignAccFollowNode1" presStyleIdx="5" presStyleCnt="8">
        <dgm:presLayoutVars>
          <dgm:bulletEnabled val="1"/>
        </dgm:presLayoutVars>
      </dgm:prSet>
      <dgm:spPr/>
      <dgm:t>
        <a:bodyPr/>
        <a:lstStyle/>
        <a:p>
          <a:endParaRPr lang="en-US"/>
        </a:p>
      </dgm:t>
    </dgm:pt>
    <dgm:pt modelId="{AA558E0B-1C40-4941-9748-12F8032CB945}" type="pres">
      <dgm:prSet presAssocID="{A5B5215D-C32C-4E4A-B115-DEC8C639CCF7}" presName="sp" presStyleCnt="0"/>
      <dgm:spPr/>
      <dgm:t>
        <a:bodyPr/>
        <a:lstStyle/>
        <a:p>
          <a:endParaRPr lang="en-US"/>
        </a:p>
      </dgm:t>
    </dgm:pt>
    <dgm:pt modelId="{0A032B28-CBC9-4D0A-9298-2DEDB0163A2F}" type="pres">
      <dgm:prSet presAssocID="{3C914534-6B9C-499C-BF4B-CBAD36006C3B}" presName="linNode" presStyleCnt="0"/>
      <dgm:spPr/>
      <dgm:t>
        <a:bodyPr/>
        <a:lstStyle/>
        <a:p>
          <a:endParaRPr lang="en-US"/>
        </a:p>
      </dgm:t>
    </dgm:pt>
    <dgm:pt modelId="{6F9BDC95-A577-4664-8966-A3F1830D7E50}" type="pres">
      <dgm:prSet presAssocID="{3C914534-6B9C-499C-BF4B-CBAD36006C3B}" presName="parentText" presStyleLbl="node1" presStyleIdx="6" presStyleCnt="8">
        <dgm:presLayoutVars>
          <dgm:chMax val="1"/>
          <dgm:bulletEnabled val="1"/>
        </dgm:presLayoutVars>
      </dgm:prSet>
      <dgm:spPr/>
      <dgm:t>
        <a:bodyPr/>
        <a:lstStyle/>
        <a:p>
          <a:endParaRPr lang="en-US"/>
        </a:p>
      </dgm:t>
    </dgm:pt>
    <dgm:pt modelId="{1E188A7E-EA6D-49FF-9FBE-1BA7C3D84934}" type="pres">
      <dgm:prSet presAssocID="{3C914534-6B9C-499C-BF4B-CBAD36006C3B}" presName="descendantText" presStyleLbl="alignAccFollowNode1" presStyleIdx="6" presStyleCnt="8">
        <dgm:presLayoutVars>
          <dgm:bulletEnabled val="1"/>
        </dgm:presLayoutVars>
      </dgm:prSet>
      <dgm:spPr/>
      <dgm:t>
        <a:bodyPr/>
        <a:lstStyle/>
        <a:p>
          <a:endParaRPr lang="en-US"/>
        </a:p>
      </dgm:t>
    </dgm:pt>
    <dgm:pt modelId="{E82EE3CA-8385-4FE8-B028-884E200DA537}" type="pres">
      <dgm:prSet presAssocID="{E977FED4-E6BF-4DC3-9F20-46505B131059}" presName="sp" presStyleCnt="0"/>
      <dgm:spPr/>
      <dgm:t>
        <a:bodyPr/>
        <a:lstStyle/>
        <a:p>
          <a:endParaRPr lang="en-US"/>
        </a:p>
      </dgm:t>
    </dgm:pt>
    <dgm:pt modelId="{19B63E56-C2E4-4ACC-88F8-710DB9DC57C0}" type="pres">
      <dgm:prSet presAssocID="{811390AB-C2D7-476D-9472-12DCB74B0268}" presName="linNode" presStyleCnt="0"/>
      <dgm:spPr/>
      <dgm:t>
        <a:bodyPr/>
        <a:lstStyle/>
        <a:p>
          <a:endParaRPr lang="en-US"/>
        </a:p>
      </dgm:t>
    </dgm:pt>
    <dgm:pt modelId="{7AA455CC-27AA-47E8-9C96-4BB06C82EE56}" type="pres">
      <dgm:prSet presAssocID="{811390AB-C2D7-476D-9472-12DCB74B0268}" presName="parentText" presStyleLbl="node1" presStyleIdx="7" presStyleCnt="8">
        <dgm:presLayoutVars>
          <dgm:chMax val="1"/>
          <dgm:bulletEnabled val="1"/>
        </dgm:presLayoutVars>
      </dgm:prSet>
      <dgm:spPr/>
      <dgm:t>
        <a:bodyPr/>
        <a:lstStyle/>
        <a:p>
          <a:endParaRPr lang="en-US"/>
        </a:p>
      </dgm:t>
    </dgm:pt>
    <dgm:pt modelId="{8015D6C4-164C-4BAC-BDE9-4D321D4CA34A}" type="pres">
      <dgm:prSet presAssocID="{811390AB-C2D7-476D-9472-12DCB74B0268}" presName="descendantText" presStyleLbl="alignAccFollowNode1" presStyleIdx="7" presStyleCnt="8">
        <dgm:presLayoutVars>
          <dgm:bulletEnabled val="1"/>
        </dgm:presLayoutVars>
      </dgm:prSet>
      <dgm:spPr/>
      <dgm:t>
        <a:bodyPr/>
        <a:lstStyle/>
        <a:p>
          <a:endParaRPr lang="en-US"/>
        </a:p>
      </dgm:t>
    </dgm:pt>
  </dgm:ptLst>
  <dgm:cxnLst>
    <dgm:cxn modelId="{F69520A0-2BD0-4485-89DE-2AFE35642C9C}" type="presOf" srcId="{D5F88424-9C1C-4517-B345-C5085AEB73EA}" destId="{7D66225B-E6AC-4979-AA27-429C79C8FB9C}" srcOrd="0" destOrd="0" presId="urn:microsoft.com/office/officeart/2005/8/layout/vList5"/>
    <dgm:cxn modelId="{B59BF142-DA67-48D8-B5A7-937FF9BABFEB}" srcId="{1D80E642-5E37-4A0C-9A20-D33E6167A53F}" destId="{F82DD84C-A574-431A-B3BB-D73E2DCD10CC}" srcOrd="0" destOrd="0" parTransId="{E61EA0F6-0941-4346-994E-0A8E917DE102}" sibTransId="{29455A90-E486-4F0A-B040-9D761F2A7C6F}"/>
    <dgm:cxn modelId="{3F07956F-03C7-4912-9AB9-6A2C609CE928}" type="presOf" srcId="{3C914534-6B9C-499C-BF4B-CBAD36006C3B}" destId="{6F9BDC95-A577-4664-8966-A3F1830D7E50}" srcOrd="0" destOrd="0" presId="urn:microsoft.com/office/officeart/2005/8/layout/vList5"/>
    <dgm:cxn modelId="{87B174B5-9181-4F5A-AD4F-2864BBA459AC}" type="presOf" srcId="{811390AB-C2D7-476D-9472-12DCB74B0268}" destId="{7AA455CC-27AA-47E8-9C96-4BB06C82EE56}" srcOrd="0" destOrd="0" presId="urn:microsoft.com/office/officeart/2005/8/layout/vList5"/>
    <dgm:cxn modelId="{F7CCDB51-3385-4502-9708-6EC7CD3A8FD4}" srcId="{61FA5114-89DD-434C-BE45-A4909922FF99}" destId="{811390AB-C2D7-476D-9472-12DCB74B0268}" srcOrd="7" destOrd="0" parTransId="{A16B5838-9632-4C21-BBFA-837304B49C5B}" sibTransId="{B1B27CAC-1FC5-48F5-8625-5CA74A9F8063}"/>
    <dgm:cxn modelId="{C00CD9F9-4B80-4BFE-82D7-A4DFB08AEFF1}" type="presOf" srcId="{81DCA8FF-DE6C-4FD0-81AD-D911D31E1E7B}" destId="{192EA940-39C7-4520-A686-0C512A472CF9}" srcOrd="0" destOrd="0" presId="urn:microsoft.com/office/officeart/2005/8/layout/vList5"/>
    <dgm:cxn modelId="{96EBF1E6-4F85-4C24-9161-D6862378E791}" srcId="{BD54FC3E-F9BC-4F73-999F-407018743D8D}" destId="{23B46061-16ED-4373-8817-FA14C8A5B11C}" srcOrd="0" destOrd="0" parTransId="{A914EEBE-C89E-4553-8D10-778A60905676}" sibTransId="{7DFE2C12-85CA-4837-A535-9081AA14CC61}"/>
    <dgm:cxn modelId="{7872C5A9-A5DD-48FD-806F-A828A1665171}" type="presOf" srcId="{B410311C-978D-42B3-801F-C36A04B353FA}" destId="{BD65F7F5-C0CD-413C-9C08-957D2D785D8E}" srcOrd="0" destOrd="0" presId="urn:microsoft.com/office/officeart/2005/8/layout/vList5"/>
    <dgm:cxn modelId="{1638A2B6-C6F1-48FF-986C-A94E7BB68D02}" type="presOf" srcId="{0B7EDF9E-8B17-483D-913F-63C4E19883A4}" destId="{ADE28766-08E7-48EE-A931-68D79D3B9138}" srcOrd="0" destOrd="0" presId="urn:microsoft.com/office/officeart/2005/8/layout/vList5"/>
    <dgm:cxn modelId="{28F77A69-FF01-49BC-BA20-419E12132A27}" type="presOf" srcId="{88BE4BBD-DDC2-4926-84C0-5AE4701261F8}" destId="{E8C08382-8B11-41BC-9581-CD7BB5C8776E}" srcOrd="0" destOrd="0" presId="urn:microsoft.com/office/officeart/2005/8/layout/vList5"/>
    <dgm:cxn modelId="{42DD181E-E0C3-4026-AD5D-3A8C984856F0}" srcId="{61FA5114-89DD-434C-BE45-A4909922FF99}" destId="{83C0D090-D810-4B45-9482-48593256849C}" srcOrd="1" destOrd="0" parTransId="{12F43725-25CC-41AF-BC9E-DF1BE27F6B5A}" sibTransId="{C7911C84-5CB3-403B-8866-C17059385E12}"/>
    <dgm:cxn modelId="{1D02A045-327B-44DC-80AF-3DC05C060206}" srcId="{811390AB-C2D7-476D-9472-12DCB74B0268}" destId="{15F5AA4A-A2CC-416F-B2C5-3C635AAE1BDE}" srcOrd="0" destOrd="0" parTransId="{CA3C6C86-EAA3-4F8A-8F1E-6BBA3D7EE06D}" sibTransId="{A587A675-4166-40D6-9136-C7EE1F50C537}"/>
    <dgm:cxn modelId="{1A1E0499-5432-49A2-B822-AF1576DBF652}" type="presOf" srcId="{1D80E642-5E37-4A0C-9A20-D33E6167A53F}" destId="{A93C6C57-B070-4976-A2E9-00C8CEF2BE2C}" srcOrd="0" destOrd="0" presId="urn:microsoft.com/office/officeart/2005/8/layout/vList5"/>
    <dgm:cxn modelId="{30E56BD6-11A3-4B45-AE33-46F4F7C5E44A}" srcId="{61FA5114-89DD-434C-BE45-A4909922FF99}" destId="{81DCA8FF-DE6C-4FD0-81AD-D911D31E1E7B}" srcOrd="5" destOrd="0" parTransId="{FCE0BAD4-3C19-4602-BCCE-E4CF893BF148}" sibTransId="{A5B5215D-C32C-4E4A-B115-DEC8C639CCF7}"/>
    <dgm:cxn modelId="{04F6A566-443A-458C-9D1E-BCC6A526D3A7}" srcId="{3C914534-6B9C-499C-BF4B-CBAD36006C3B}" destId="{09EB651E-7227-427D-9286-D4D9BAA72F5D}" srcOrd="0" destOrd="0" parTransId="{AE8F2015-583F-4E44-94DC-E653261CC488}" sibTransId="{E05E8AE2-4EAE-4473-9483-7D9142BDD38E}"/>
    <dgm:cxn modelId="{F32F66AC-CC14-4996-B347-615A73284A53}" type="presOf" srcId="{B1F6DB9E-3D95-456E-8C84-7FBF41D2814F}" destId="{6FBC0FBB-C2FD-4FB5-B04B-F681F3042301}" srcOrd="0" destOrd="0" presId="urn:microsoft.com/office/officeart/2005/8/layout/vList5"/>
    <dgm:cxn modelId="{78747A66-7781-4FC9-808E-EF9A249E2059}" type="presOf" srcId="{23B46061-16ED-4373-8817-FA14C8A5B11C}" destId="{080623C8-65D1-428B-BDBE-9FBB7D3C687F}" srcOrd="0" destOrd="0" presId="urn:microsoft.com/office/officeart/2005/8/layout/vList5"/>
    <dgm:cxn modelId="{AF3F58C1-1BEE-4913-9B3E-9EA1A4334304}" srcId="{61FA5114-89DD-434C-BE45-A4909922FF99}" destId="{3C914534-6B9C-499C-BF4B-CBAD36006C3B}" srcOrd="6" destOrd="0" parTransId="{8266AF16-F7ED-4D81-9C6B-A7A87FD07A5D}" sibTransId="{E977FED4-E6BF-4DC3-9F20-46505B131059}"/>
    <dgm:cxn modelId="{C5C357BE-62FF-4507-AE69-477EE59658F7}" srcId="{61FA5114-89DD-434C-BE45-A4909922FF99}" destId="{1D80E642-5E37-4A0C-9A20-D33E6167A53F}" srcOrd="3" destOrd="0" parTransId="{ACAFCC95-0618-41CD-B61F-95F6C33EB360}" sibTransId="{300A147A-1D6A-4C7A-9293-8A71B34D92C7}"/>
    <dgm:cxn modelId="{5EFE1977-0A98-410C-8CDC-64F3EF61CD41}" srcId="{61FA5114-89DD-434C-BE45-A4909922FF99}" destId="{BD54FC3E-F9BC-4F73-999F-407018743D8D}" srcOrd="2" destOrd="0" parTransId="{76A86B2F-8192-4DCA-A181-6E6F1BE3B19A}" sibTransId="{FB007E8E-D374-4FE7-A710-D349C54F2ED7}"/>
    <dgm:cxn modelId="{93146F2F-9B76-4871-B2D2-8468ABF0DEB4}" type="presOf" srcId="{83C0D090-D810-4B45-9482-48593256849C}" destId="{0BAD17EE-19FF-4D37-8ACF-2E1E4BB1BA45}" srcOrd="0" destOrd="0" presId="urn:microsoft.com/office/officeart/2005/8/layout/vList5"/>
    <dgm:cxn modelId="{6ED66283-6FF1-45C1-8D7C-38DCE9AEF5CF}" srcId="{88BE4BBD-DDC2-4926-84C0-5AE4701261F8}" destId="{0B7EDF9E-8B17-483D-913F-63C4E19883A4}" srcOrd="0" destOrd="0" parTransId="{EA025F09-28DD-45BF-9C39-9C3D93B46ACE}" sibTransId="{A534055A-40FD-4B85-8162-770711BA879F}"/>
    <dgm:cxn modelId="{17600A32-6A64-47C5-B6B3-D612DBBE530F}" srcId="{B1F6DB9E-3D95-456E-8C84-7FBF41D2814F}" destId="{D5F88424-9C1C-4517-B345-C5085AEB73EA}" srcOrd="0" destOrd="0" parTransId="{5465AC8B-80F8-4C7A-BFD3-7F285C08599B}" sibTransId="{AF118E1C-5D00-413E-8801-C45D969E7FB7}"/>
    <dgm:cxn modelId="{F50055D6-077D-46E2-8F24-86290C9539D5}" srcId="{81DCA8FF-DE6C-4FD0-81AD-D911D31E1E7B}" destId="{B410311C-978D-42B3-801F-C36A04B353FA}" srcOrd="0" destOrd="0" parTransId="{E460AE31-86BF-4B6F-8C8D-4A52171D5BB4}" sibTransId="{C786AA35-CA34-4D05-822A-C3FE1E3CC8EE}"/>
    <dgm:cxn modelId="{8FD0CF90-79FB-412F-98F3-BE2C5C9D8CD1}" srcId="{61FA5114-89DD-434C-BE45-A4909922FF99}" destId="{B1F6DB9E-3D95-456E-8C84-7FBF41D2814F}" srcOrd="4" destOrd="0" parTransId="{F6FFEE12-1658-4F4A-AC3C-EDB633EFF8AB}" sibTransId="{FD7E4A31-059F-4D06-9E52-739437BCD413}"/>
    <dgm:cxn modelId="{47E434EB-A6CE-43CF-8985-F49D0F36A7A7}" type="presOf" srcId="{61FA5114-89DD-434C-BE45-A4909922FF99}" destId="{4860924C-95A4-4C23-871D-B58BBD2132A1}" srcOrd="0" destOrd="0" presId="urn:microsoft.com/office/officeart/2005/8/layout/vList5"/>
    <dgm:cxn modelId="{E4450539-9B87-4A3D-B263-B5FBA359684F}" type="presOf" srcId="{F82DD84C-A574-431A-B3BB-D73E2DCD10CC}" destId="{A99D9CB9-3BE0-4278-8AE9-CCFD46B89170}" srcOrd="0" destOrd="0" presId="urn:microsoft.com/office/officeart/2005/8/layout/vList5"/>
    <dgm:cxn modelId="{32D9F55E-B557-4EA6-B85F-D694DB094DB0}" type="presOf" srcId="{15F5AA4A-A2CC-416F-B2C5-3C635AAE1BDE}" destId="{8015D6C4-164C-4BAC-BDE9-4D321D4CA34A}" srcOrd="0" destOrd="0" presId="urn:microsoft.com/office/officeart/2005/8/layout/vList5"/>
    <dgm:cxn modelId="{E0F30C68-3ED8-4CFB-9769-90B969F2240C}" type="presOf" srcId="{09EB651E-7227-427D-9286-D4D9BAA72F5D}" destId="{1E188A7E-EA6D-49FF-9FBE-1BA7C3D84934}" srcOrd="0" destOrd="0" presId="urn:microsoft.com/office/officeart/2005/8/layout/vList5"/>
    <dgm:cxn modelId="{C3443C69-8312-45A3-A2CF-CA49DB5E8D67}" type="presOf" srcId="{BD54FC3E-F9BC-4F73-999F-407018743D8D}" destId="{0B3B5092-C46D-4824-BB0F-C5BD9D152718}" srcOrd="0" destOrd="0" presId="urn:microsoft.com/office/officeart/2005/8/layout/vList5"/>
    <dgm:cxn modelId="{9426CD11-400E-4C9B-B403-C8F3AE7D12B5}" srcId="{61FA5114-89DD-434C-BE45-A4909922FF99}" destId="{88BE4BBD-DDC2-4926-84C0-5AE4701261F8}" srcOrd="0" destOrd="0" parTransId="{8B0D7507-CB0D-46E8-8A58-9EC158CBD4AE}" sibTransId="{FB2B1813-0257-47F5-B37E-26E56A0C175A}"/>
    <dgm:cxn modelId="{9E69C1D7-EBC3-41CC-99E5-B86DADCFCEB3}" srcId="{83C0D090-D810-4B45-9482-48593256849C}" destId="{35D207AE-6836-4AE0-91B7-F904596A0DA2}" srcOrd="0" destOrd="0" parTransId="{553C6C31-9F3A-46E5-A40D-E3FCFCF41161}" sibTransId="{59916BB0-EEAF-4ED2-806A-EE188DBC403D}"/>
    <dgm:cxn modelId="{9D8FB67B-851A-471B-A7B9-FA145EE84D17}" type="presOf" srcId="{35D207AE-6836-4AE0-91B7-F904596A0DA2}" destId="{596A50A9-115A-4F3B-8797-42542FB784E4}" srcOrd="0" destOrd="0" presId="urn:microsoft.com/office/officeart/2005/8/layout/vList5"/>
    <dgm:cxn modelId="{46308EF5-D37A-403D-9385-E7243BE973E6}" type="presParOf" srcId="{4860924C-95A4-4C23-871D-B58BBD2132A1}" destId="{B3A760BB-5CFA-469A-A6F8-08E9351AF8EC}" srcOrd="0" destOrd="0" presId="urn:microsoft.com/office/officeart/2005/8/layout/vList5"/>
    <dgm:cxn modelId="{84F46BE5-1317-446A-BE75-978B8B1116C2}" type="presParOf" srcId="{B3A760BB-5CFA-469A-A6F8-08E9351AF8EC}" destId="{E8C08382-8B11-41BC-9581-CD7BB5C8776E}" srcOrd="0" destOrd="0" presId="urn:microsoft.com/office/officeart/2005/8/layout/vList5"/>
    <dgm:cxn modelId="{0A60C2A5-51CC-49F8-82DF-D10B8B07403F}" type="presParOf" srcId="{B3A760BB-5CFA-469A-A6F8-08E9351AF8EC}" destId="{ADE28766-08E7-48EE-A931-68D79D3B9138}" srcOrd="1" destOrd="0" presId="urn:microsoft.com/office/officeart/2005/8/layout/vList5"/>
    <dgm:cxn modelId="{09CB2BE4-81C6-47F8-9D83-1F8FC41EAE31}" type="presParOf" srcId="{4860924C-95A4-4C23-871D-B58BBD2132A1}" destId="{D28602F8-EBB8-4569-ACE1-06E8A62E7AB2}" srcOrd="1" destOrd="0" presId="urn:microsoft.com/office/officeart/2005/8/layout/vList5"/>
    <dgm:cxn modelId="{F0BA58D5-C487-499A-83EE-2FD5437FED25}" type="presParOf" srcId="{4860924C-95A4-4C23-871D-B58BBD2132A1}" destId="{C48A4679-5EE4-400F-B0B0-91F6172F88BE}" srcOrd="2" destOrd="0" presId="urn:microsoft.com/office/officeart/2005/8/layout/vList5"/>
    <dgm:cxn modelId="{59F88756-84EA-4161-8880-B3259CFAA28D}" type="presParOf" srcId="{C48A4679-5EE4-400F-B0B0-91F6172F88BE}" destId="{0BAD17EE-19FF-4D37-8ACF-2E1E4BB1BA45}" srcOrd="0" destOrd="0" presId="urn:microsoft.com/office/officeart/2005/8/layout/vList5"/>
    <dgm:cxn modelId="{DCC53115-C89D-4B1C-9C2F-2E1FF11BBB11}" type="presParOf" srcId="{C48A4679-5EE4-400F-B0B0-91F6172F88BE}" destId="{596A50A9-115A-4F3B-8797-42542FB784E4}" srcOrd="1" destOrd="0" presId="urn:microsoft.com/office/officeart/2005/8/layout/vList5"/>
    <dgm:cxn modelId="{0719D3DF-19D0-4F21-A366-D4E575097B0A}" type="presParOf" srcId="{4860924C-95A4-4C23-871D-B58BBD2132A1}" destId="{42F19191-8387-4474-AB71-75ACE29B2EB0}" srcOrd="3" destOrd="0" presId="urn:microsoft.com/office/officeart/2005/8/layout/vList5"/>
    <dgm:cxn modelId="{72571FEF-6C2A-4DE7-90C2-DC73AFDEB0E8}" type="presParOf" srcId="{4860924C-95A4-4C23-871D-B58BBD2132A1}" destId="{A88907EF-3ABF-4104-A837-3B8DA8102386}" srcOrd="4" destOrd="0" presId="urn:microsoft.com/office/officeart/2005/8/layout/vList5"/>
    <dgm:cxn modelId="{2BC65E7F-86AE-45D7-8E9E-868C83F6CBD5}" type="presParOf" srcId="{A88907EF-3ABF-4104-A837-3B8DA8102386}" destId="{0B3B5092-C46D-4824-BB0F-C5BD9D152718}" srcOrd="0" destOrd="0" presId="urn:microsoft.com/office/officeart/2005/8/layout/vList5"/>
    <dgm:cxn modelId="{A5F083DA-77B5-43F9-AA62-AFFBDCB3DA7E}" type="presParOf" srcId="{A88907EF-3ABF-4104-A837-3B8DA8102386}" destId="{080623C8-65D1-428B-BDBE-9FBB7D3C687F}" srcOrd="1" destOrd="0" presId="urn:microsoft.com/office/officeart/2005/8/layout/vList5"/>
    <dgm:cxn modelId="{69593B15-8E69-40D3-AA0C-EF368D7F03DE}" type="presParOf" srcId="{4860924C-95A4-4C23-871D-B58BBD2132A1}" destId="{94AE40D1-F8E6-4504-94D5-9D0218F5312E}" srcOrd="5" destOrd="0" presId="urn:microsoft.com/office/officeart/2005/8/layout/vList5"/>
    <dgm:cxn modelId="{2ED08EC6-0A27-4804-8F33-C4A7D69C4A82}" type="presParOf" srcId="{4860924C-95A4-4C23-871D-B58BBD2132A1}" destId="{6D2EC206-5979-4F55-A9DA-80C3AEBEEAF8}" srcOrd="6" destOrd="0" presId="urn:microsoft.com/office/officeart/2005/8/layout/vList5"/>
    <dgm:cxn modelId="{16D52572-B556-4BF4-9D31-C52775EB2B31}" type="presParOf" srcId="{6D2EC206-5979-4F55-A9DA-80C3AEBEEAF8}" destId="{A93C6C57-B070-4976-A2E9-00C8CEF2BE2C}" srcOrd="0" destOrd="0" presId="urn:microsoft.com/office/officeart/2005/8/layout/vList5"/>
    <dgm:cxn modelId="{56167EDF-7D8A-4599-808C-A5BCCADC99CF}" type="presParOf" srcId="{6D2EC206-5979-4F55-A9DA-80C3AEBEEAF8}" destId="{A99D9CB9-3BE0-4278-8AE9-CCFD46B89170}" srcOrd="1" destOrd="0" presId="urn:microsoft.com/office/officeart/2005/8/layout/vList5"/>
    <dgm:cxn modelId="{77A331A9-6C67-44B9-AD23-FC384564ED6F}" type="presParOf" srcId="{4860924C-95A4-4C23-871D-B58BBD2132A1}" destId="{EC59AA13-B6C7-4A1E-922E-2917FB5900FD}" srcOrd="7" destOrd="0" presId="urn:microsoft.com/office/officeart/2005/8/layout/vList5"/>
    <dgm:cxn modelId="{9BC59E9B-B2BD-4AAA-856D-112C1D403E41}" type="presParOf" srcId="{4860924C-95A4-4C23-871D-B58BBD2132A1}" destId="{F0FD951C-33FD-4489-A99A-CD8FF50BF38F}" srcOrd="8" destOrd="0" presId="urn:microsoft.com/office/officeart/2005/8/layout/vList5"/>
    <dgm:cxn modelId="{3720F374-3B87-437A-AF6D-5B943FB71049}" type="presParOf" srcId="{F0FD951C-33FD-4489-A99A-CD8FF50BF38F}" destId="{6FBC0FBB-C2FD-4FB5-B04B-F681F3042301}" srcOrd="0" destOrd="0" presId="urn:microsoft.com/office/officeart/2005/8/layout/vList5"/>
    <dgm:cxn modelId="{E96A73CA-A859-4804-A5BC-E29C145084CE}" type="presParOf" srcId="{F0FD951C-33FD-4489-A99A-CD8FF50BF38F}" destId="{7D66225B-E6AC-4979-AA27-429C79C8FB9C}" srcOrd="1" destOrd="0" presId="urn:microsoft.com/office/officeart/2005/8/layout/vList5"/>
    <dgm:cxn modelId="{57342B64-1A41-4664-9E1D-C83D289A86B2}" type="presParOf" srcId="{4860924C-95A4-4C23-871D-B58BBD2132A1}" destId="{2F827EAF-176C-48EE-B2E5-C679B59B4A83}" srcOrd="9" destOrd="0" presId="urn:microsoft.com/office/officeart/2005/8/layout/vList5"/>
    <dgm:cxn modelId="{AED973B9-034F-4CBE-A0D0-86ED4609466E}" type="presParOf" srcId="{4860924C-95A4-4C23-871D-B58BBD2132A1}" destId="{C8679296-3D99-46AF-B360-959216FBE694}" srcOrd="10" destOrd="0" presId="urn:microsoft.com/office/officeart/2005/8/layout/vList5"/>
    <dgm:cxn modelId="{32C8FF9D-FB2A-4213-A405-13509FCE916D}" type="presParOf" srcId="{C8679296-3D99-46AF-B360-959216FBE694}" destId="{192EA940-39C7-4520-A686-0C512A472CF9}" srcOrd="0" destOrd="0" presId="urn:microsoft.com/office/officeart/2005/8/layout/vList5"/>
    <dgm:cxn modelId="{68DE3BDA-DEE2-4792-A112-D0A86E6345EA}" type="presParOf" srcId="{C8679296-3D99-46AF-B360-959216FBE694}" destId="{BD65F7F5-C0CD-413C-9C08-957D2D785D8E}" srcOrd="1" destOrd="0" presId="urn:microsoft.com/office/officeart/2005/8/layout/vList5"/>
    <dgm:cxn modelId="{4A1CA6F6-74D4-4E6D-80E5-A00DCE62BF1A}" type="presParOf" srcId="{4860924C-95A4-4C23-871D-B58BBD2132A1}" destId="{AA558E0B-1C40-4941-9748-12F8032CB945}" srcOrd="11" destOrd="0" presId="urn:microsoft.com/office/officeart/2005/8/layout/vList5"/>
    <dgm:cxn modelId="{022D30C1-294F-43B8-9986-51321D9669E7}" type="presParOf" srcId="{4860924C-95A4-4C23-871D-B58BBD2132A1}" destId="{0A032B28-CBC9-4D0A-9298-2DEDB0163A2F}" srcOrd="12" destOrd="0" presId="urn:microsoft.com/office/officeart/2005/8/layout/vList5"/>
    <dgm:cxn modelId="{61D6DD36-92DF-4A87-A35C-7F8A87FCE636}" type="presParOf" srcId="{0A032B28-CBC9-4D0A-9298-2DEDB0163A2F}" destId="{6F9BDC95-A577-4664-8966-A3F1830D7E50}" srcOrd="0" destOrd="0" presId="urn:microsoft.com/office/officeart/2005/8/layout/vList5"/>
    <dgm:cxn modelId="{316962B7-AFD5-4D62-9144-26424BA4039D}" type="presParOf" srcId="{0A032B28-CBC9-4D0A-9298-2DEDB0163A2F}" destId="{1E188A7E-EA6D-49FF-9FBE-1BA7C3D84934}" srcOrd="1" destOrd="0" presId="urn:microsoft.com/office/officeart/2005/8/layout/vList5"/>
    <dgm:cxn modelId="{E94466F9-84DB-4848-B7E3-67E90B9D223C}" type="presParOf" srcId="{4860924C-95A4-4C23-871D-B58BBD2132A1}" destId="{E82EE3CA-8385-4FE8-B028-884E200DA537}" srcOrd="13" destOrd="0" presId="urn:microsoft.com/office/officeart/2005/8/layout/vList5"/>
    <dgm:cxn modelId="{A64D0C3D-4133-42AC-A982-456531F9212E}" type="presParOf" srcId="{4860924C-95A4-4C23-871D-B58BBD2132A1}" destId="{19B63E56-C2E4-4ACC-88F8-710DB9DC57C0}" srcOrd="14" destOrd="0" presId="urn:microsoft.com/office/officeart/2005/8/layout/vList5"/>
    <dgm:cxn modelId="{E9076E29-7814-4507-9E2F-1BAF86E1FA6F}" type="presParOf" srcId="{19B63E56-C2E4-4ACC-88F8-710DB9DC57C0}" destId="{7AA455CC-27AA-47E8-9C96-4BB06C82EE56}" srcOrd="0" destOrd="0" presId="urn:microsoft.com/office/officeart/2005/8/layout/vList5"/>
    <dgm:cxn modelId="{105002F1-06DB-4E7B-959D-896E374D4317}" type="presParOf" srcId="{19B63E56-C2E4-4ACC-88F8-710DB9DC57C0}" destId="{8015D6C4-164C-4BAC-BDE9-4D321D4CA34A}"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61FA5114-89DD-434C-BE45-A4909922FF99}"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88BE4BBD-DDC2-4926-84C0-5AE4701261F8}">
      <dgm:prSet/>
      <dgm:spPr/>
      <dgm:t>
        <a:bodyPr/>
        <a:lstStyle/>
        <a:p>
          <a:pPr rtl="0"/>
          <a:r>
            <a:rPr lang="en-US" b="0" dirty="0" smtClean="0"/>
            <a:t>UX</a:t>
          </a:r>
          <a:endParaRPr lang="en-US" b="0" dirty="0"/>
        </a:p>
      </dgm:t>
    </dgm:pt>
    <dgm:pt modelId="{8B0D7507-CB0D-46E8-8A58-9EC158CBD4AE}" type="parTrans" cxnId="{9426CD11-400E-4C9B-B403-C8F3AE7D12B5}">
      <dgm:prSet/>
      <dgm:spPr/>
      <dgm:t>
        <a:bodyPr/>
        <a:lstStyle/>
        <a:p>
          <a:endParaRPr lang="en-US"/>
        </a:p>
      </dgm:t>
    </dgm:pt>
    <dgm:pt modelId="{FB2B1813-0257-47F5-B37E-26E56A0C175A}" type="sibTrans" cxnId="{9426CD11-400E-4C9B-B403-C8F3AE7D12B5}">
      <dgm:prSet/>
      <dgm:spPr/>
      <dgm:t>
        <a:bodyPr/>
        <a:lstStyle/>
        <a:p>
          <a:endParaRPr lang="en-US"/>
        </a:p>
      </dgm:t>
    </dgm:pt>
    <dgm:pt modelId="{0B7EDF9E-8B17-483D-913F-63C4E19883A4}">
      <dgm:prSet/>
      <dgm:spPr/>
      <dgm:t>
        <a:bodyPr/>
        <a:lstStyle/>
        <a:p>
          <a:pPr rtl="0"/>
          <a:r>
            <a:rPr lang="en-US" dirty="0" smtClean="0"/>
            <a:t>Any client  / Administrators Console</a:t>
          </a:r>
          <a:endParaRPr lang="en-US" dirty="0"/>
        </a:p>
      </dgm:t>
    </dgm:pt>
    <dgm:pt modelId="{EA025F09-28DD-45BF-9C39-9C3D93B46ACE}" type="parTrans" cxnId="{6ED66283-6FF1-45C1-8D7C-38DCE9AEF5CF}">
      <dgm:prSet/>
      <dgm:spPr/>
      <dgm:t>
        <a:bodyPr/>
        <a:lstStyle/>
        <a:p>
          <a:endParaRPr lang="en-US"/>
        </a:p>
      </dgm:t>
    </dgm:pt>
    <dgm:pt modelId="{A534055A-40FD-4B85-8162-770711BA879F}" type="sibTrans" cxnId="{6ED66283-6FF1-45C1-8D7C-38DCE9AEF5CF}">
      <dgm:prSet/>
      <dgm:spPr/>
      <dgm:t>
        <a:bodyPr/>
        <a:lstStyle/>
        <a:p>
          <a:endParaRPr lang="en-US"/>
        </a:p>
      </dgm:t>
    </dgm:pt>
    <dgm:pt modelId="{83C0D090-D810-4B45-9482-48593256849C}">
      <dgm:prSet/>
      <dgm:spPr/>
      <dgm:t>
        <a:bodyPr/>
        <a:lstStyle/>
        <a:p>
          <a:pPr rtl="0"/>
          <a:r>
            <a:rPr lang="en-US" b="0" dirty="0" smtClean="0"/>
            <a:t>SDK</a:t>
          </a:r>
          <a:endParaRPr lang="en-US" b="0" dirty="0"/>
        </a:p>
      </dgm:t>
    </dgm:pt>
    <dgm:pt modelId="{12F43725-25CC-41AF-BC9E-DF1BE27F6B5A}" type="parTrans" cxnId="{42DD181E-E0C3-4026-AD5D-3A8C984856F0}">
      <dgm:prSet/>
      <dgm:spPr/>
      <dgm:t>
        <a:bodyPr/>
        <a:lstStyle/>
        <a:p>
          <a:endParaRPr lang="en-US"/>
        </a:p>
      </dgm:t>
    </dgm:pt>
    <dgm:pt modelId="{C7911C84-5CB3-403B-8866-C17059385E12}" type="sibTrans" cxnId="{42DD181E-E0C3-4026-AD5D-3A8C984856F0}">
      <dgm:prSet/>
      <dgm:spPr/>
      <dgm:t>
        <a:bodyPr/>
        <a:lstStyle/>
        <a:p>
          <a:endParaRPr lang="en-US"/>
        </a:p>
      </dgm:t>
    </dgm:pt>
    <dgm:pt modelId="{35D207AE-6836-4AE0-91B7-F904596A0DA2}">
      <dgm:prSet/>
      <dgm:spPr/>
      <dgm:t>
        <a:bodyPr/>
        <a:lstStyle/>
        <a:p>
          <a:pPr rtl="0"/>
          <a:r>
            <a:rPr lang="en-US" dirty="0" smtClean="0"/>
            <a:t>Public/Private SDK</a:t>
          </a:r>
          <a:endParaRPr lang="en-US" dirty="0"/>
        </a:p>
      </dgm:t>
    </dgm:pt>
    <dgm:pt modelId="{553C6C31-9F3A-46E5-A40D-E3FCFCF41161}" type="parTrans" cxnId="{9E69C1D7-EBC3-41CC-99E5-B86DADCFCEB3}">
      <dgm:prSet/>
      <dgm:spPr/>
      <dgm:t>
        <a:bodyPr/>
        <a:lstStyle/>
        <a:p>
          <a:endParaRPr lang="en-US"/>
        </a:p>
      </dgm:t>
    </dgm:pt>
    <dgm:pt modelId="{59916BB0-EEAF-4ED2-806A-EE188DBC403D}" type="sibTrans" cxnId="{9E69C1D7-EBC3-41CC-99E5-B86DADCFCEB3}">
      <dgm:prSet/>
      <dgm:spPr/>
      <dgm:t>
        <a:bodyPr/>
        <a:lstStyle/>
        <a:p>
          <a:endParaRPr lang="en-US"/>
        </a:p>
      </dgm:t>
    </dgm:pt>
    <dgm:pt modelId="{A4953602-0FFE-42B4-A3F1-1F6983FD7FE1}">
      <dgm:prSet/>
      <dgm:spPr/>
      <dgm:t>
        <a:bodyPr/>
        <a:lstStyle/>
        <a:p>
          <a:pPr rtl="0"/>
          <a:r>
            <a:rPr lang="en-US" b="0" dirty="0" smtClean="0"/>
            <a:t>API</a:t>
          </a:r>
          <a:endParaRPr lang="en-US" b="0" dirty="0"/>
        </a:p>
      </dgm:t>
    </dgm:pt>
    <dgm:pt modelId="{6526330D-D732-4A19-B1BE-C5B444B0ECC8}" type="parTrans" cxnId="{B83C165D-BC17-484B-A428-751B829AB232}">
      <dgm:prSet/>
      <dgm:spPr/>
      <dgm:t>
        <a:bodyPr/>
        <a:lstStyle/>
        <a:p>
          <a:endParaRPr lang="en-US"/>
        </a:p>
      </dgm:t>
    </dgm:pt>
    <dgm:pt modelId="{1C6270C3-2F87-49B5-8E82-99831AB78E82}" type="sibTrans" cxnId="{B83C165D-BC17-484B-A428-751B829AB232}">
      <dgm:prSet/>
      <dgm:spPr/>
      <dgm:t>
        <a:bodyPr/>
        <a:lstStyle/>
        <a:p>
          <a:endParaRPr lang="en-US"/>
        </a:p>
      </dgm:t>
    </dgm:pt>
    <dgm:pt modelId="{DD74E06F-1115-464A-80D7-B6D36A6B02D5}">
      <dgm:prSet/>
      <dgm:spPr/>
      <dgm:t>
        <a:bodyPr/>
        <a:lstStyle/>
        <a:p>
          <a:pPr rtl="0"/>
          <a:r>
            <a:rPr lang="en-US" dirty="0" smtClean="0"/>
            <a:t>Public / Private API</a:t>
          </a:r>
          <a:endParaRPr lang="en-US" dirty="0"/>
        </a:p>
      </dgm:t>
    </dgm:pt>
    <dgm:pt modelId="{76E3CEA6-58BA-4543-8F32-018EA68A0A22}" type="parTrans" cxnId="{29E00B80-5103-495B-B385-FA446CA46D05}">
      <dgm:prSet/>
      <dgm:spPr/>
      <dgm:t>
        <a:bodyPr/>
        <a:lstStyle/>
        <a:p>
          <a:endParaRPr lang="en-US"/>
        </a:p>
      </dgm:t>
    </dgm:pt>
    <dgm:pt modelId="{76E31BD4-4112-4CC6-B908-23F82FAE1018}" type="sibTrans" cxnId="{29E00B80-5103-495B-B385-FA446CA46D05}">
      <dgm:prSet/>
      <dgm:spPr/>
      <dgm:t>
        <a:bodyPr/>
        <a:lstStyle/>
        <a:p>
          <a:endParaRPr lang="en-US"/>
        </a:p>
      </dgm:t>
    </dgm:pt>
    <dgm:pt modelId="{80E3B09B-F503-4113-A8FF-E53869AF3853}">
      <dgm:prSet/>
      <dgm:spPr/>
      <dgm:t>
        <a:bodyPr/>
        <a:lstStyle/>
        <a:p>
          <a:pPr rtl="0"/>
          <a:r>
            <a:rPr lang="en-US" b="0" dirty="0" smtClean="0"/>
            <a:t>Service</a:t>
          </a:r>
          <a:endParaRPr lang="en-US" b="0" dirty="0"/>
        </a:p>
      </dgm:t>
    </dgm:pt>
    <dgm:pt modelId="{9A41412D-13D6-4FAD-A690-380B262C2603}" type="parTrans" cxnId="{72446464-EBE4-4E91-ACC0-AD3004FB8A3C}">
      <dgm:prSet/>
      <dgm:spPr/>
      <dgm:t>
        <a:bodyPr/>
        <a:lstStyle/>
        <a:p>
          <a:endParaRPr lang="en-US"/>
        </a:p>
      </dgm:t>
    </dgm:pt>
    <dgm:pt modelId="{82F9D008-8F0B-4048-83C3-280B4E424212}" type="sibTrans" cxnId="{72446464-EBE4-4E91-ACC0-AD3004FB8A3C}">
      <dgm:prSet/>
      <dgm:spPr/>
      <dgm:t>
        <a:bodyPr/>
        <a:lstStyle/>
        <a:p>
          <a:endParaRPr lang="en-US"/>
        </a:p>
      </dgm:t>
    </dgm:pt>
    <dgm:pt modelId="{76C3A434-348C-4FAA-9B1C-14C92170FD23}">
      <dgm:prSet/>
      <dgm:spPr/>
      <dgm:t>
        <a:bodyPr/>
        <a:lstStyle/>
        <a:p>
          <a:pPr rtl="0"/>
          <a:r>
            <a:rPr lang="en-US" dirty="0" smtClean="0"/>
            <a:t>Rules, validations, calculations</a:t>
          </a:r>
          <a:endParaRPr lang="en-US" dirty="0"/>
        </a:p>
      </dgm:t>
    </dgm:pt>
    <dgm:pt modelId="{206687E3-5447-4F83-972D-7BB118B6BAA6}" type="parTrans" cxnId="{6644C906-FEFD-4604-B0D8-43B6F3883ED3}">
      <dgm:prSet/>
      <dgm:spPr/>
      <dgm:t>
        <a:bodyPr/>
        <a:lstStyle/>
        <a:p>
          <a:endParaRPr lang="en-US"/>
        </a:p>
      </dgm:t>
    </dgm:pt>
    <dgm:pt modelId="{C7DC8E19-981C-43B5-BABE-18B245C04E91}" type="sibTrans" cxnId="{6644C906-FEFD-4604-B0D8-43B6F3883ED3}">
      <dgm:prSet/>
      <dgm:spPr/>
      <dgm:t>
        <a:bodyPr/>
        <a:lstStyle/>
        <a:p>
          <a:endParaRPr lang="en-US"/>
        </a:p>
      </dgm:t>
    </dgm:pt>
    <dgm:pt modelId="{1D80E642-5E37-4A0C-9A20-D33E6167A53F}">
      <dgm:prSet/>
      <dgm:spPr/>
      <dgm:t>
        <a:bodyPr/>
        <a:lstStyle/>
        <a:p>
          <a:pPr rtl="0"/>
          <a:r>
            <a:rPr lang="en-US" b="0" dirty="0" smtClean="0"/>
            <a:t>Models</a:t>
          </a:r>
          <a:endParaRPr lang="en-US" b="0" dirty="0"/>
        </a:p>
      </dgm:t>
    </dgm:pt>
    <dgm:pt modelId="{ACAFCC95-0618-41CD-B61F-95F6C33EB360}" type="parTrans" cxnId="{C5C357BE-62FF-4507-AE69-477EE59658F7}">
      <dgm:prSet/>
      <dgm:spPr/>
      <dgm:t>
        <a:bodyPr/>
        <a:lstStyle/>
        <a:p>
          <a:endParaRPr lang="en-US"/>
        </a:p>
      </dgm:t>
    </dgm:pt>
    <dgm:pt modelId="{300A147A-1D6A-4C7A-9293-8A71B34D92C7}" type="sibTrans" cxnId="{C5C357BE-62FF-4507-AE69-477EE59658F7}">
      <dgm:prSet/>
      <dgm:spPr/>
      <dgm:t>
        <a:bodyPr/>
        <a:lstStyle/>
        <a:p>
          <a:endParaRPr lang="en-US"/>
        </a:p>
      </dgm:t>
    </dgm:pt>
    <dgm:pt modelId="{F82DD84C-A574-431A-B3BB-D73E2DCD10CC}">
      <dgm:prSet/>
      <dgm:spPr/>
      <dgm:t>
        <a:bodyPr/>
        <a:lstStyle/>
        <a:p>
          <a:pPr rtl="0"/>
          <a:r>
            <a:rPr lang="en-US" dirty="0" smtClean="0"/>
            <a:t>On the wire data models</a:t>
          </a:r>
          <a:endParaRPr lang="en-US" dirty="0"/>
        </a:p>
      </dgm:t>
    </dgm:pt>
    <dgm:pt modelId="{E61EA0F6-0941-4346-994E-0A8E917DE102}" type="parTrans" cxnId="{B59BF142-DA67-48D8-B5A7-937FF9BABFEB}">
      <dgm:prSet/>
      <dgm:spPr/>
      <dgm:t>
        <a:bodyPr/>
        <a:lstStyle/>
        <a:p>
          <a:endParaRPr lang="en-US"/>
        </a:p>
      </dgm:t>
    </dgm:pt>
    <dgm:pt modelId="{29455A90-E486-4F0A-B040-9D761F2A7C6F}" type="sibTrans" cxnId="{B59BF142-DA67-48D8-B5A7-937FF9BABFEB}">
      <dgm:prSet/>
      <dgm:spPr/>
      <dgm:t>
        <a:bodyPr/>
        <a:lstStyle/>
        <a:p>
          <a:endParaRPr lang="en-US"/>
        </a:p>
      </dgm:t>
    </dgm:pt>
    <dgm:pt modelId="{B1F6DB9E-3D95-456E-8C84-7FBF41D2814F}">
      <dgm:prSet/>
      <dgm:spPr/>
      <dgm:t>
        <a:bodyPr/>
        <a:lstStyle/>
        <a:p>
          <a:pPr rtl="0"/>
          <a:r>
            <a:rPr lang="en-US" b="0" dirty="0" smtClean="0"/>
            <a:t>Frameworks</a:t>
          </a:r>
          <a:endParaRPr lang="en-US" b="0" dirty="0"/>
        </a:p>
      </dgm:t>
    </dgm:pt>
    <dgm:pt modelId="{F6FFEE12-1658-4F4A-AC3C-EDB633EFF8AB}" type="parTrans" cxnId="{8FD0CF90-79FB-412F-98F3-BE2C5C9D8CD1}">
      <dgm:prSet/>
      <dgm:spPr/>
      <dgm:t>
        <a:bodyPr/>
        <a:lstStyle/>
        <a:p>
          <a:endParaRPr lang="en-US"/>
        </a:p>
      </dgm:t>
    </dgm:pt>
    <dgm:pt modelId="{FD7E4A31-059F-4D06-9E52-739437BCD413}" type="sibTrans" cxnId="{8FD0CF90-79FB-412F-98F3-BE2C5C9D8CD1}">
      <dgm:prSet/>
      <dgm:spPr/>
      <dgm:t>
        <a:bodyPr/>
        <a:lstStyle/>
        <a:p>
          <a:endParaRPr lang="en-US"/>
        </a:p>
      </dgm:t>
    </dgm:pt>
    <dgm:pt modelId="{D5F88424-9C1C-4517-B345-C5085AEB73EA}">
      <dgm:prSet/>
      <dgm:spPr/>
      <dgm:t>
        <a:bodyPr/>
        <a:lstStyle/>
        <a:p>
          <a:pPr rtl="0"/>
          <a:r>
            <a:rPr lang="en-US" dirty="0" smtClean="0"/>
            <a:t>Rest, DAC, Model Management</a:t>
          </a:r>
          <a:endParaRPr lang="en-US" dirty="0"/>
        </a:p>
      </dgm:t>
    </dgm:pt>
    <dgm:pt modelId="{5465AC8B-80F8-4C7A-BFD3-7F285C08599B}" type="parTrans" cxnId="{17600A32-6A64-47C5-B6B3-D612DBBE530F}">
      <dgm:prSet/>
      <dgm:spPr/>
      <dgm:t>
        <a:bodyPr/>
        <a:lstStyle/>
        <a:p>
          <a:endParaRPr lang="en-US"/>
        </a:p>
      </dgm:t>
    </dgm:pt>
    <dgm:pt modelId="{AF118E1C-5D00-413E-8801-C45D969E7FB7}" type="sibTrans" cxnId="{17600A32-6A64-47C5-B6B3-D612DBBE530F}">
      <dgm:prSet/>
      <dgm:spPr/>
      <dgm:t>
        <a:bodyPr/>
        <a:lstStyle/>
        <a:p>
          <a:endParaRPr lang="en-US"/>
        </a:p>
      </dgm:t>
    </dgm:pt>
    <dgm:pt modelId="{3C914534-6B9C-499C-BF4B-CBAD36006C3B}">
      <dgm:prSet/>
      <dgm:spPr/>
      <dgm:t>
        <a:bodyPr/>
        <a:lstStyle/>
        <a:p>
          <a:pPr rtl="0"/>
          <a:r>
            <a:rPr lang="en-US" b="0" dirty="0" smtClean="0"/>
            <a:t>Store</a:t>
          </a:r>
          <a:endParaRPr lang="en-US" b="0" dirty="0"/>
        </a:p>
      </dgm:t>
    </dgm:pt>
    <dgm:pt modelId="{8266AF16-F7ED-4D81-9C6B-A7A87FD07A5D}" type="parTrans" cxnId="{AF3F58C1-1BEE-4913-9B3E-9EA1A4334304}">
      <dgm:prSet/>
      <dgm:spPr/>
      <dgm:t>
        <a:bodyPr/>
        <a:lstStyle/>
        <a:p>
          <a:endParaRPr lang="en-US"/>
        </a:p>
      </dgm:t>
    </dgm:pt>
    <dgm:pt modelId="{E977FED4-E6BF-4DC3-9F20-46505B131059}" type="sibTrans" cxnId="{AF3F58C1-1BEE-4913-9B3E-9EA1A4334304}">
      <dgm:prSet/>
      <dgm:spPr/>
      <dgm:t>
        <a:bodyPr/>
        <a:lstStyle/>
        <a:p>
          <a:endParaRPr lang="en-US"/>
        </a:p>
      </dgm:t>
    </dgm:pt>
    <dgm:pt modelId="{09EB651E-7227-427D-9286-D4D9BAA72F5D}">
      <dgm:prSet/>
      <dgm:spPr/>
      <dgm:t>
        <a:bodyPr/>
        <a:lstStyle/>
        <a:p>
          <a:pPr rtl="0"/>
          <a:r>
            <a:rPr lang="en-US" smtClean="0"/>
            <a:t>Model persistent store </a:t>
          </a:r>
          <a:endParaRPr lang="en-US"/>
        </a:p>
      </dgm:t>
    </dgm:pt>
    <dgm:pt modelId="{AE8F2015-583F-4E44-94DC-E653261CC488}" type="parTrans" cxnId="{04F6A566-443A-458C-9D1E-BCC6A526D3A7}">
      <dgm:prSet/>
      <dgm:spPr/>
      <dgm:t>
        <a:bodyPr/>
        <a:lstStyle/>
        <a:p>
          <a:endParaRPr lang="en-US"/>
        </a:p>
      </dgm:t>
    </dgm:pt>
    <dgm:pt modelId="{E05E8AE2-4EAE-4473-9483-7D9142BDD38E}" type="sibTrans" cxnId="{04F6A566-443A-458C-9D1E-BCC6A526D3A7}">
      <dgm:prSet/>
      <dgm:spPr/>
      <dgm:t>
        <a:bodyPr/>
        <a:lstStyle/>
        <a:p>
          <a:endParaRPr lang="en-US"/>
        </a:p>
      </dgm:t>
    </dgm:pt>
    <dgm:pt modelId="{811390AB-C2D7-476D-9472-12DCB74B0268}">
      <dgm:prSet/>
      <dgm:spPr/>
      <dgm:t>
        <a:bodyPr/>
        <a:lstStyle/>
        <a:p>
          <a:pPr rtl="0"/>
          <a:r>
            <a:rPr lang="en-US" b="0" dirty="0" smtClean="0"/>
            <a:t>Automation</a:t>
          </a:r>
          <a:endParaRPr lang="en-US" b="0" dirty="0"/>
        </a:p>
      </dgm:t>
    </dgm:pt>
    <dgm:pt modelId="{A16B5838-9632-4C21-BBFA-837304B49C5B}" type="parTrans" cxnId="{F7CCDB51-3385-4502-9708-6EC7CD3A8FD4}">
      <dgm:prSet/>
      <dgm:spPr/>
      <dgm:t>
        <a:bodyPr/>
        <a:lstStyle/>
        <a:p>
          <a:endParaRPr lang="en-US"/>
        </a:p>
      </dgm:t>
    </dgm:pt>
    <dgm:pt modelId="{B1B27CAC-1FC5-48F5-8625-5CA74A9F8063}" type="sibTrans" cxnId="{F7CCDB51-3385-4502-9708-6EC7CD3A8FD4}">
      <dgm:prSet/>
      <dgm:spPr/>
      <dgm:t>
        <a:bodyPr/>
        <a:lstStyle/>
        <a:p>
          <a:endParaRPr lang="en-US"/>
        </a:p>
      </dgm:t>
    </dgm:pt>
    <dgm:pt modelId="{15F5AA4A-A2CC-416F-B2C5-3C635AAE1BDE}">
      <dgm:prSet/>
      <dgm:spPr/>
      <dgm:t>
        <a:bodyPr/>
        <a:lstStyle/>
        <a:p>
          <a:pPr rtl="0"/>
          <a:r>
            <a:rPr lang="en-US" dirty="0" smtClean="0"/>
            <a:t>Continuous Delivery</a:t>
          </a:r>
          <a:endParaRPr lang="en-US" dirty="0"/>
        </a:p>
      </dgm:t>
    </dgm:pt>
    <dgm:pt modelId="{CA3C6C86-EAA3-4F8A-8F1E-6BBA3D7EE06D}" type="parTrans" cxnId="{1D02A045-327B-44DC-80AF-3DC05C060206}">
      <dgm:prSet/>
      <dgm:spPr/>
      <dgm:t>
        <a:bodyPr/>
        <a:lstStyle/>
        <a:p>
          <a:endParaRPr lang="en-US"/>
        </a:p>
      </dgm:t>
    </dgm:pt>
    <dgm:pt modelId="{A587A675-4166-40D6-9136-C7EE1F50C537}" type="sibTrans" cxnId="{1D02A045-327B-44DC-80AF-3DC05C060206}">
      <dgm:prSet/>
      <dgm:spPr/>
      <dgm:t>
        <a:bodyPr/>
        <a:lstStyle/>
        <a:p>
          <a:endParaRPr lang="en-US"/>
        </a:p>
      </dgm:t>
    </dgm:pt>
    <dgm:pt modelId="{4860924C-95A4-4C23-871D-B58BBD2132A1}" type="pres">
      <dgm:prSet presAssocID="{61FA5114-89DD-434C-BE45-A4909922FF99}" presName="Name0" presStyleCnt="0">
        <dgm:presLayoutVars>
          <dgm:dir/>
          <dgm:animLvl val="lvl"/>
          <dgm:resizeHandles val="exact"/>
        </dgm:presLayoutVars>
      </dgm:prSet>
      <dgm:spPr/>
      <dgm:t>
        <a:bodyPr/>
        <a:lstStyle/>
        <a:p>
          <a:endParaRPr lang="en-US"/>
        </a:p>
      </dgm:t>
    </dgm:pt>
    <dgm:pt modelId="{B3A760BB-5CFA-469A-A6F8-08E9351AF8EC}" type="pres">
      <dgm:prSet presAssocID="{88BE4BBD-DDC2-4926-84C0-5AE4701261F8}" presName="linNode" presStyleCnt="0"/>
      <dgm:spPr/>
      <dgm:t>
        <a:bodyPr/>
        <a:lstStyle/>
        <a:p>
          <a:endParaRPr lang="en-US"/>
        </a:p>
      </dgm:t>
    </dgm:pt>
    <dgm:pt modelId="{E8C08382-8B11-41BC-9581-CD7BB5C8776E}" type="pres">
      <dgm:prSet presAssocID="{88BE4BBD-DDC2-4926-84C0-5AE4701261F8}" presName="parentText" presStyleLbl="node1" presStyleIdx="0" presStyleCnt="8">
        <dgm:presLayoutVars>
          <dgm:chMax val="1"/>
          <dgm:bulletEnabled val="1"/>
        </dgm:presLayoutVars>
      </dgm:prSet>
      <dgm:spPr/>
      <dgm:t>
        <a:bodyPr/>
        <a:lstStyle/>
        <a:p>
          <a:endParaRPr lang="en-US"/>
        </a:p>
      </dgm:t>
    </dgm:pt>
    <dgm:pt modelId="{ADE28766-08E7-48EE-A931-68D79D3B9138}" type="pres">
      <dgm:prSet presAssocID="{88BE4BBD-DDC2-4926-84C0-5AE4701261F8}" presName="descendantText" presStyleLbl="alignAccFollowNode1" presStyleIdx="0" presStyleCnt="8">
        <dgm:presLayoutVars>
          <dgm:bulletEnabled val="1"/>
        </dgm:presLayoutVars>
      </dgm:prSet>
      <dgm:spPr/>
      <dgm:t>
        <a:bodyPr/>
        <a:lstStyle/>
        <a:p>
          <a:endParaRPr lang="en-US"/>
        </a:p>
      </dgm:t>
    </dgm:pt>
    <dgm:pt modelId="{D28602F8-EBB8-4569-ACE1-06E8A62E7AB2}" type="pres">
      <dgm:prSet presAssocID="{FB2B1813-0257-47F5-B37E-26E56A0C175A}" presName="sp" presStyleCnt="0"/>
      <dgm:spPr/>
      <dgm:t>
        <a:bodyPr/>
        <a:lstStyle/>
        <a:p>
          <a:endParaRPr lang="en-US"/>
        </a:p>
      </dgm:t>
    </dgm:pt>
    <dgm:pt modelId="{C48A4679-5EE4-400F-B0B0-91F6172F88BE}" type="pres">
      <dgm:prSet presAssocID="{83C0D090-D810-4B45-9482-48593256849C}" presName="linNode" presStyleCnt="0"/>
      <dgm:spPr/>
      <dgm:t>
        <a:bodyPr/>
        <a:lstStyle/>
        <a:p>
          <a:endParaRPr lang="en-US"/>
        </a:p>
      </dgm:t>
    </dgm:pt>
    <dgm:pt modelId="{0BAD17EE-19FF-4D37-8ACF-2E1E4BB1BA45}" type="pres">
      <dgm:prSet presAssocID="{83C0D090-D810-4B45-9482-48593256849C}" presName="parentText" presStyleLbl="node1" presStyleIdx="1" presStyleCnt="8">
        <dgm:presLayoutVars>
          <dgm:chMax val="1"/>
          <dgm:bulletEnabled val="1"/>
        </dgm:presLayoutVars>
      </dgm:prSet>
      <dgm:spPr/>
      <dgm:t>
        <a:bodyPr/>
        <a:lstStyle/>
        <a:p>
          <a:endParaRPr lang="en-US"/>
        </a:p>
      </dgm:t>
    </dgm:pt>
    <dgm:pt modelId="{596A50A9-115A-4F3B-8797-42542FB784E4}" type="pres">
      <dgm:prSet presAssocID="{83C0D090-D810-4B45-9482-48593256849C}" presName="descendantText" presStyleLbl="alignAccFollowNode1" presStyleIdx="1" presStyleCnt="8">
        <dgm:presLayoutVars>
          <dgm:bulletEnabled val="1"/>
        </dgm:presLayoutVars>
      </dgm:prSet>
      <dgm:spPr/>
      <dgm:t>
        <a:bodyPr/>
        <a:lstStyle/>
        <a:p>
          <a:endParaRPr lang="en-US"/>
        </a:p>
      </dgm:t>
    </dgm:pt>
    <dgm:pt modelId="{42F19191-8387-4474-AB71-75ACE29B2EB0}" type="pres">
      <dgm:prSet presAssocID="{C7911C84-5CB3-403B-8866-C17059385E12}" presName="sp" presStyleCnt="0"/>
      <dgm:spPr/>
      <dgm:t>
        <a:bodyPr/>
        <a:lstStyle/>
        <a:p>
          <a:endParaRPr lang="en-US"/>
        </a:p>
      </dgm:t>
    </dgm:pt>
    <dgm:pt modelId="{3E02F7D6-0458-4E91-A477-B1DAD8D4D27A}" type="pres">
      <dgm:prSet presAssocID="{A4953602-0FFE-42B4-A3F1-1F6983FD7FE1}" presName="linNode" presStyleCnt="0"/>
      <dgm:spPr/>
      <dgm:t>
        <a:bodyPr/>
        <a:lstStyle/>
        <a:p>
          <a:endParaRPr lang="en-US"/>
        </a:p>
      </dgm:t>
    </dgm:pt>
    <dgm:pt modelId="{81DF352A-0B27-42D4-BFA7-07BCF4583743}" type="pres">
      <dgm:prSet presAssocID="{A4953602-0FFE-42B4-A3F1-1F6983FD7FE1}" presName="parentText" presStyleLbl="node1" presStyleIdx="2" presStyleCnt="8">
        <dgm:presLayoutVars>
          <dgm:chMax val="1"/>
          <dgm:bulletEnabled val="1"/>
        </dgm:presLayoutVars>
      </dgm:prSet>
      <dgm:spPr/>
      <dgm:t>
        <a:bodyPr/>
        <a:lstStyle/>
        <a:p>
          <a:endParaRPr lang="en-US"/>
        </a:p>
      </dgm:t>
    </dgm:pt>
    <dgm:pt modelId="{6980E01C-E4EE-4396-BA78-5A80F6F3A28F}" type="pres">
      <dgm:prSet presAssocID="{A4953602-0FFE-42B4-A3F1-1F6983FD7FE1}" presName="descendantText" presStyleLbl="alignAccFollowNode1" presStyleIdx="2" presStyleCnt="8">
        <dgm:presLayoutVars>
          <dgm:bulletEnabled val="1"/>
        </dgm:presLayoutVars>
      </dgm:prSet>
      <dgm:spPr/>
      <dgm:t>
        <a:bodyPr/>
        <a:lstStyle/>
        <a:p>
          <a:endParaRPr lang="en-US"/>
        </a:p>
      </dgm:t>
    </dgm:pt>
    <dgm:pt modelId="{A196F0E5-A28A-4629-A9BD-F50FC8402525}" type="pres">
      <dgm:prSet presAssocID="{1C6270C3-2F87-49B5-8E82-99831AB78E82}" presName="sp" presStyleCnt="0"/>
      <dgm:spPr/>
      <dgm:t>
        <a:bodyPr/>
        <a:lstStyle/>
        <a:p>
          <a:endParaRPr lang="en-US"/>
        </a:p>
      </dgm:t>
    </dgm:pt>
    <dgm:pt modelId="{095AB571-B9C2-42F7-BB5E-D68259D4D333}" type="pres">
      <dgm:prSet presAssocID="{80E3B09B-F503-4113-A8FF-E53869AF3853}" presName="linNode" presStyleCnt="0"/>
      <dgm:spPr/>
      <dgm:t>
        <a:bodyPr/>
        <a:lstStyle/>
        <a:p>
          <a:endParaRPr lang="en-US"/>
        </a:p>
      </dgm:t>
    </dgm:pt>
    <dgm:pt modelId="{7E1AB335-FAED-4354-BE0F-3ECC2ACE2B5F}" type="pres">
      <dgm:prSet presAssocID="{80E3B09B-F503-4113-A8FF-E53869AF3853}" presName="parentText" presStyleLbl="node1" presStyleIdx="3" presStyleCnt="8">
        <dgm:presLayoutVars>
          <dgm:chMax val="1"/>
          <dgm:bulletEnabled val="1"/>
        </dgm:presLayoutVars>
      </dgm:prSet>
      <dgm:spPr/>
      <dgm:t>
        <a:bodyPr/>
        <a:lstStyle/>
        <a:p>
          <a:endParaRPr lang="en-US"/>
        </a:p>
      </dgm:t>
    </dgm:pt>
    <dgm:pt modelId="{C256BBE7-F13D-4BC2-B135-5053FA9F1FA5}" type="pres">
      <dgm:prSet presAssocID="{80E3B09B-F503-4113-A8FF-E53869AF3853}" presName="descendantText" presStyleLbl="alignAccFollowNode1" presStyleIdx="3" presStyleCnt="8" custLinFactNeighborX="430" custLinFactNeighborY="0">
        <dgm:presLayoutVars>
          <dgm:bulletEnabled val="1"/>
        </dgm:presLayoutVars>
      </dgm:prSet>
      <dgm:spPr/>
      <dgm:t>
        <a:bodyPr/>
        <a:lstStyle/>
        <a:p>
          <a:endParaRPr lang="en-US"/>
        </a:p>
      </dgm:t>
    </dgm:pt>
    <dgm:pt modelId="{0E9128D2-82BA-4BD5-8947-5702365BEEB0}" type="pres">
      <dgm:prSet presAssocID="{82F9D008-8F0B-4048-83C3-280B4E424212}" presName="sp" presStyleCnt="0"/>
      <dgm:spPr/>
      <dgm:t>
        <a:bodyPr/>
        <a:lstStyle/>
        <a:p>
          <a:endParaRPr lang="en-US"/>
        </a:p>
      </dgm:t>
    </dgm:pt>
    <dgm:pt modelId="{6D2EC206-5979-4F55-A9DA-80C3AEBEEAF8}" type="pres">
      <dgm:prSet presAssocID="{1D80E642-5E37-4A0C-9A20-D33E6167A53F}" presName="linNode" presStyleCnt="0"/>
      <dgm:spPr/>
      <dgm:t>
        <a:bodyPr/>
        <a:lstStyle/>
        <a:p>
          <a:endParaRPr lang="en-US"/>
        </a:p>
      </dgm:t>
    </dgm:pt>
    <dgm:pt modelId="{A93C6C57-B070-4976-A2E9-00C8CEF2BE2C}" type="pres">
      <dgm:prSet presAssocID="{1D80E642-5E37-4A0C-9A20-D33E6167A53F}" presName="parentText" presStyleLbl="node1" presStyleIdx="4" presStyleCnt="8">
        <dgm:presLayoutVars>
          <dgm:chMax val="1"/>
          <dgm:bulletEnabled val="1"/>
        </dgm:presLayoutVars>
      </dgm:prSet>
      <dgm:spPr/>
      <dgm:t>
        <a:bodyPr/>
        <a:lstStyle/>
        <a:p>
          <a:endParaRPr lang="en-US"/>
        </a:p>
      </dgm:t>
    </dgm:pt>
    <dgm:pt modelId="{A99D9CB9-3BE0-4278-8AE9-CCFD46B89170}" type="pres">
      <dgm:prSet presAssocID="{1D80E642-5E37-4A0C-9A20-D33E6167A53F}" presName="descendantText" presStyleLbl="alignAccFollowNode1" presStyleIdx="4" presStyleCnt="8">
        <dgm:presLayoutVars>
          <dgm:bulletEnabled val="1"/>
        </dgm:presLayoutVars>
      </dgm:prSet>
      <dgm:spPr/>
      <dgm:t>
        <a:bodyPr/>
        <a:lstStyle/>
        <a:p>
          <a:endParaRPr lang="en-US"/>
        </a:p>
      </dgm:t>
    </dgm:pt>
    <dgm:pt modelId="{EC59AA13-B6C7-4A1E-922E-2917FB5900FD}" type="pres">
      <dgm:prSet presAssocID="{300A147A-1D6A-4C7A-9293-8A71B34D92C7}" presName="sp" presStyleCnt="0"/>
      <dgm:spPr/>
      <dgm:t>
        <a:bodyPr/>
        <a:lstStyle/>
        <a:p>
          <a:endParaRPr lang="en-US"/>
        </a:p>
      </dgm:t>
    </dgm:pt>
    <dgm:pt modelId="{F0FD951C-33FD-4489-A99A-CD8FF50BF38F}" type="pres">
      <dgm:prSet presAssocID="{B1F6DB9E-3D95-456E-8C84-7FBF41D2814F}" presName="linNode" presStyleCnt="0"/>
      <dgm:spPr/>
      <dgm:t>
        <a:bodyPr/>
        <a:lstStyle/>
        <a:p>
          <a:endParaRPr lang="en-US"/>
        </a:p>
      </dgm:t>
    </dgm:pt>
    <dgm:pt modelId="{6FBC0FBB-C2FD-4FB5-B04B-F681F3042301}" type="pres">
      <dgm:prSet presAssocID="{B1F6DB9E-3D95-456E-8C84-7FBF41D2814F}" presName="parentText" presStyleLbl="node1" presStyleIdx="5" presStyleCnt="8">
        <dgm:presLayoutVars>
          <dgm:chMax val="1"/>
          <dgm:bulletEnabled val="1"/>
        </dgm:presLayoutVars>
      </dgm:prSet>
      <dgm:spPr/>
      <dgm:t>
        <a:bodyPr/>
        <a:lstStyle/>
        <a:p>
          <a:endParaRPr lang="en-US"/>
        </a:p>
      </dgm:t>
    </dgm:pt>
    <dgm:pt modelId="{7D66225B-E6AC-4979-AA27-429C79C8FB9C}" type="pres">
      <dgm:prSet presAssocID="{B1F6DB9E-3D95-456E-8C84-7FBF41D2814F}" presName="descendantText" presStyleLbl="alignAccFollowNode1" presStyleIdx="5" presStyleCnt="8">
        <dgm:presLayoutVars>
          <dgm:bulletEnabled val="1"/>
        </dgm:presLayoutVars>
      </dgm:prSet>
      <dgm:spPr/>
      <dgm:t>
        <a:bodyPr/>
        <a:lstStyle/>
        <a:p>
          <a:endParaRPr lang="en-US"/>
        </a:p>
      </dgm:t>
    </dgm:pt>
    <dgm:pt modelId="{2F827EAF-176C-48EE-B2E5-C679B59B4A83}" type="pres">
      <dgm:prSet presAssocID="{FD7E4A31-059F-4D06-9E52-739437BCD413}" presName="sp" presStyleCnt="0"/>
      <dgm:spPr/>
      <dgm:t>
        <a:bodyPr/>
        <a:lstStyle/>
        <a:p>
          <a:endParaRPr lang="en-US"/>
        </a:p>
      </dgm:t>
    </dgm:pt>
    <dgm:pt modelId="{0A032B28-CBC9-4D0A-9298-2DEDB0163A2F}" type="pres">
      <dgm:prSet presAssocID="{3C914534-6B9C-499C-BF4B-CBAD36006C3B}" presName="linNode" presStyleCnt="0"/>
      <dgm:spPr/>
      <dgm:t>
        <a:bodyPr/>
        <a:lstStyle/>
        <a:p>
          <a:endParaRPr lang="en-US"/>
        </a:p>
      </dgm:t>
    </dgm:pt>
    <dgm:pt modelId="{6F9BDC95-A577-4664-8966-A3F1830D7E50}" type="pres">
      <dgm:prSet presAssocID="{3C914534-6B9C-499C-BF4B-CBAD36006C3B}" presName="parentText" presStyleLbl="node1" presStyleIdx="6" presStyleCnt="8">
        <dgm:presLayoutVars>
          <dgm:chMax val="1"/>
          <dgm:bulletEnabled val="1"/>
        </dgm:presLayoutVars>
      </dgm:prSet>
      <dgm:spPr/>
      <dgm:t>
        <a:bodyPr/>
        <a:lstStyle/>
        <a:p>
          <a:endParaRPr lang="en-US"/>
        </a:p>
      </dgm:t>
    </dgm:pt>
    <dgm:pt modelId="{1E188A7E-EA6D-49FF-9FBE-1BA7C3D84934}" type="pres">
      <dgm:prSet presAssocID="{3C914534-6B9C-499C-BF4B-CBAD36006C3B}" presName="descendantText" presStyleLbl="alignAccFollowNode1" presStyleIdx="6" presStyleCnt="8">
        <dgm:presLayoutVars>
          <dgm:bulletEnabled val="1"/>
        </dgm:presLayoutVars>
      </dgm:prSet>
      <dgm:spPr/>
      <dgm:t>
        <a:bodyPr/>
        <a:lstStyle/>
        <a:p>
          <a:endParaRPr lang="en-US"/>
        </a:p>
      </dgm:t>
    </dgm:pt>
    <dgm:pt modelId="{E82EE3CA-8385-4FE8-B028-884E200DA537}" type="pres">
      <dgm:prSet presAssocID="{E977FED4-E6BF-4DC3-9F20-46505B131059}" presName="sp" presStyleCnt="0"/>
      <dgm:spPr/>
      <dgm:t>
        <a:bodyPr/>
        <a:lstStyle/>
        <a:p>
          <a:endParaRPr lang="en-US"/>
        </a:p>
      </dgm:t>
    </dgm:pt>
    <dgm:pt modelId="{19B63E56-C2E4-4ACC-88F8-710DB9DC57C0}" type="pres">
      <dgm:prSet presAssocID="{811390AB-C2D7-476D-9472-12DCB74B0268}" presName="linNode" presStyleCnt="0"/>
      <dgm:spPr/>
      <dgm:t>
        <a:bodyPr/>
        <a:lstStyle/>
        <a:p>
          <a:endParaRPr lang="en-US"/>
        </a:p>
      </dgm:t>
    </dgm:pt>
    <dgm:pt modelId="{7AA455CC-27AA-47E8-9C96-4BB06C82EE56}" type="pres">
      <dgm:prSet presAssocID="{811390AB-C2D7-476D-9472-12DCB74B0268}" presName="parentText" presStyleLbl="node1" presStyleIdx="7" presStyleCnt="8">
        <dgm:presLayoutVars>
          <dgm:chMax val="1"/>
          <dgm:bulletEnabled val="1"/>
        </dgm:presLayoutVars>
      </dgm:prSet>
      <dgm:spPr/>
      <dgm:t>
        <a:bodyPr/>
        <a:lstStyle/>
        <a:p>
          <a:endParaRPr lang="en-US"/>
        </a:p>
      </dgm:t>
    </dgm:pt>
    <dgm:pt modelId="{8015D6C4-164C-4BAC-BDE9-4D321D4CA34A}" type="pres">
      <dgm:prSet presAssocID="{811390AB-C2D7-476D-9472-12DCB74B0268}" presName="descendantText" presStyleLbl="alignAccFollowNode1" presStyleIdx="7" presStyleCnt="8">
        <dgm:presLayoutVars>
          <dgm:bulletEnabled val="1"/>
        </dgm:presLayoutVars>
      </dgm:prSet>
      <dgm:spPr/>
      <dgm:t>
        <a:bodyPr/>
        <a:lstStyle/>
        <a:p>
          <a:endParaRPr lang="en-US"/>
        </a:p>
      </dgm:t>
    </dgm:pt>
  </dgm:ptLst>
  <dgm:cxnLst>
    <dgm:cxn modelId="{8FD0CF90-79FB-412F-98F3-BE2C5C9D8CD1}" srcId="{61FA5114-89DD-434C-BE45-A4909922FF99}" destId="{B1F6DB9E-3D95-456E-8C84-7FBF41D2814F}" srcOrd="5" destOrd="0" parTransId="{F6FFEE12-1658-4F4A-AC3C-EDB633EFF8AB}" sibTransId="{FD7E4A31-059F-4D06-9E52-739437BCD413}"/>
    <dgm:cxn modelId="{6644C906-FEFD-4604-B0D8-43B6F3883ED3}" srcId="{80E3B09B-F503-4113-A8FF-E53869AF3853}" destId="{76C3A434-348C-4FAA-9B1C-14C92170FD23}" srcOrd="0" destOrd="0" parTransId="{206687E3-5447-4F83-972D-7BB118B6BAA6}" sibTransId="{C7DC8E19-981C-43B5-BABE-18B245C04E91}"/>
    <dgm:cxn modelId="{04F6A566-443A-458C-9D1E-BCC6A526D3A7}" srcId="{3C914534-6B9C-499C-BF4B-CBAD36006C3B}" destId="{09EB651E-7227-427D-9286-D4D9BAA72F5D}" srcOrd="0" destOrd="0" parTransId="{AE8F2015-583F-4E44-94DC-E653261CC488}" sibTransId="{E05E8AE2-4EAE-4473-9483-7D9142BDD38E}"/>
    <dgm:cxn modelId="{BC67486B-2E2B-47AC-8069-B7FE91C3A165}" type="presOf" srcId="{76C3A434-348C-4FAA-9B1C-14C92170FD23}" destId="{C256BBE7-F13D-4BC2-B135-5053FA9F1FA5}" srcOrd="0" destOrd="0" presId="urn:microsoft.com/office/officeart/2005/8/layout/vList5"/>
    <dgm:cxn modelId="{6ED66283-6FF1-45C1-8D7C-38DCE9AEF5CF}" srcId="{88BE4BBD-DDC2-4926-84C0-5AE4701261F8}" destId="{0B7EDF9E-8B17-483D-913F-63C4E19883A4}" srcOrd="0" destOrd="0" parTransId="{EA025F09-28DD-45BF-9C39-9C3D93B46ACE}" sibTransId="{A534055A-40FD-4B85-8162-770711BA879F}"/>
    <dgm:cxn modelId="{E560CA77-5A9C-4F01-AD09-E091363D41D0}" type="presOf" srcId="{A4953602-0FFE-42B4-A3F1-1F6983FD7FE1}" destId="{81DF352A-0B27-42D4-BFA7-07BCF4583743}" srcOrd="0" destOrd="0" presId="urn:microsoft.com/office/officeart/2005/8/layout/vList5"/>
    <dgm:cxn modelId="{F7CCDB51-3385-4502-9708-6EC7CD3A8FD4}" srcId="{61FA5114-89DD-434C-BE45-A4909922FF99}" destId="{811390AB-C2D7-476D-9472-12DCB74B0268}" srcOrd="7" destOrd="0" parTransId="{A16B5838-9632-4C21-BBFA-837304B49C5B}" sibTransId="{B1B27CAC-1FC5-48F5-8625-5CA74A9F8063}"/>
    <dgm:cxn modelId="{6A865C10-567A-402E-B2F1-BB94E5B29654}" type="presOf" srcId="{1D80E642-5E37-4A0C-9A20-D33E6167A53F}" destId="{A93C6C57-B070-4976-A2E9-00C8CEF2BE2C}" srcOrd="0" destOrd="0" presId="urn:microsoft.com/office/officeart/2005/8/layout/vList5"/>
    <dgm:cxn modelId="{42DD181E-E0C3-4026-AD5D-3A8C984856F0}" srcId="{61FA5114-89DD-434C-BE45-A4909922FF99}" destId="{83C0D090-D810-4B45-9482-48593256849C}" srcOrd="1" destOrd="0" parTransId="{12F43725-25CC-41AF-BC9E-DF1BE27F6B5A}" sibTransId="{C7911C84-5CB3-403B-8866-C17059385E12}"/>
    <dgm:cxn modelId="{938E4ECF-0A69-4EF6-9013-D7705B4FF97B}" type="presOf" srcId="{811390AB-C2D7-476D-9472-12DCB74B0268}" destId="{7AA455CC-27AA-47E8-9C96-4BB06C82EE56}" srcOrd="0" destOrd="0" presId="urn:microsoft.com/office/officeart/2005/8/layout/vList5"/>
    <dgm:cxn modelId="{1B6223CB-862B-4123-8333-D7D2D3DF2FC7}" type="presOf" srcId="{83C0D090-D810-4B45-9482-48593256849C}" destId="{0BAD17EE-19FF-4D37-8ACF-2E1E4BB1BA45}" srcOrd="0" destOrd="0" presId="urn:microsoft.com/office/officeart/2005/8/layout/vList5"/>
    <dgm:cxn modelId="{B59BF142-DA67-48D8-B5A7-937FF9BABFEB}" srcId="{1D80E642-5E37-4A0C-9A20-D33E6167A53F}" destId="{F82DD84C-A574-431A-B3BB-D73E2DCD10CC}" srcOrd="0" destOrd="0" parTransId="{E61EA0F6-0941-4346-994E-0A8E917DE102}" sibTransId="{29455A90-E486-4F0A-B040-9D761F2A7C6F}"/>
    <dgm:cxn modelId="{8D9F5EB2-5264-4B41-B933-594D58EFB590}" type="presOf" srcId="{F82DD84C-A574-431A-B3BB-D73E2DCD10CC}" destId="{A99D9CB9-3BE0-4278-8AE9-CCFD46B89170}" srcOrd="0" destOrd="0" presId="urn:microsoft.com/office/officeart/2005/8/layout/vList5"/>
    <dgm:cxn modelId="{14E3E537-6ABC-4523-9C29-116B6CC8DACA}" type="presOf" srcId="{0B7EDF9E-8B17-483D-913F-63C4E19883A4}" destId="{ADE28766-08E7-48EE-A931-68D79D3B9138}" srcOrd="0" destOrd="0" presId="urn:microsoft.com/office/officeart/2005/8/layout/vList5"/>
    <dgm:cxn modelId="{4D6E9C1B-684B-4058-A664-7C09016422A2}" type="presOf" srcId="{B1F6DB9E-3D95-456E-8C84-7FBF41D2814F}" destId="{6FBC0FBB-C2FD-4FB5-B04B-F681F3042301}" srcOrd="0" destOrd="0" presId="urn:microsoft.com/office/officeart/2005/8/layout/vList5"/>
    <dgm:cxn modelId="{29E00B80-5103-495B-B385-FA446CA46D05}" srcId="{A4953602-0FFE-42B4-A3F1-1F6983FD7FE1}" destId="{DD74E06F-1115-464A-80D7-B6D36A6B02D5}" srcOrd="0" destOrd="0" parTransId="{76E3CEA6-58BA-4543-8F32-018EA68A0A22}" sibTransId="{76E31BD4-4112-4CC6-B908-23F82FAE1018}"/>
    <dgm:cxn modelId="{9E69C1D7-EBC3-41CC-99E5-B86DADCFCEB3}" srcId="{83C0D090-D810-4B45-9482-48593256849C}" destId="{35D207AE-6836-4AE0-91B7-F904596A0DA2}" srcOrd="0" destOrd="0" parTransId="{553C6C31-9F3A-46E5-A40D-E3FCFCF41161}" sibTransId="{59916BB0-EEAF-4ED2-806A-EE188DBC403D}"/>
    <dgm:cxn modelId="{869EE40F-331A-4F93-9E86-9546DBCFD794}" type="presOf" srcId="{35D207AE-6836-4AE0-91B7-F904596A0DA2}" destId="{596A50A9-115A-4F3B-8797-42542FB784E4}" srcOrd="0" destOrd="0" presId="urn:microsoft.com/office/officeart/2005/8/layout/vList5"/>
    <dgm:cxn modelId="{B83C165D-BC17-484B-A428-751B829AB232}" srcId="{61FA5114-89DD-434C-BE45-A4909922FF99}" destId="{A4953602-0FFE-42B4-A3F1-1F6983FD7FE1}" srcOrd="2" destOrd="0" parTransId="{6526330D-D732-4A19-B1BE-C5B444B0ECC8}" sibTransId="{1C6270C3-2F87-49B5-8E82-99831AB78E82}"/>
    <dgm:cxn modelId="{E198B767-92FC-4D26-9D57-DEA98A78B7D0}" type="presOf" srcId="{80E3B09B-F503-4113-A8FF-E53869AF3853}" destId="{7E1AB335-FAED-4354-BE0F-3ECC2ACE2B5F}" srcOrd="0" destOrd="0" presId="urn:microsoft.com/office/officeart/2005/8/layout/vList5"/>
    <dgm:cxn modelId="{C5C357BE-62FF-4507-AE69-477EE59658F7}" srcId="{61FA5114-89DD-434C-BE45-A4909922FF99}" destId="{1D80E642-5E37-4A0C-9A20-D33E6167A53F}" srcOrd="4" destOrd="0" parTransId="{ACAFCC95-0618-41CD-B61F-95F6C33EB360}" sibTransId="{300A147A-1D6A-4C7A-9293-8A71B34D92C7}"/>
    <dgm:cxn modelId="{17600A32-6A64-47C5-B6B3-D612DBBE530F}" srcId="{B1F6DB9E-3D95-456E-8C84-7FBF41D2814F}" destId="{D5F88424-9C1C-4517-B345-C5085AEB73EA}" srcOrd="0" destOrd="0" parTransId="{5465AC8B-80F8-4C7A-BFD3-7F285C08599B}" sibTransId="{AF118E1C-5D00-413E-8801-C45D969E7FB7}"/>
    <dgm:cxn modelId="{AF3F58C1-1BEE-4913-9B3E-9EA1A4334304}" srcId="{61FA5114-89DD-434C-BE45-A4909922FF99}" destId="{3C914534-6B9C-499C-BF4B-CBAD36006C3B}" srcOrd="6" destOrd="0" parTransId="{8266AF16-F7ED-4D81-9C6B-A7A87FD07A5D}" sibTransId="{E977FED4-E6BF-4DC3-9F20-46505B131059}"/>
    <dgm:cxn modelId="{1D02A045-327B-44DC-80AF-3DC05C060206}" srcId="{811390AB-C2D7-476D-9472-12DCB74B0268}" destId="{15F5AA4A-A2CC-416F-B2C5-3C635AAE1BDE}" srcOrd="0" destOrd="0" parTransId="{CA3C6C86-EAA3-4F8A-8F1E-6BBA3D7EE06D}" sibTransId="{A587A675-4166-40D6-9136-C7EE1F50C537}"/>
    <dgm:cxn modelId="{E1847682-997B-4E47-8330-461FDEF343A5}" type="presOf" srcId="{D5F88424-9C1C-4517-B345-C5085AEB73EA}" destId="{7D66225B-E6AC-4979-AA27-429C79C8FB9C}" srcOrd="0" destOrd="0" presId="urn:microsoft.com/office/officeart/2005/8/layout/vList5"/>
    <dgm:cxn modelId="{A1FBB8DF-1670-4AC7-8E19-6627C5B32FFD}" type="presOf" srcId="{3C914534-6B9C-499C-BF4B-CBAD36006C3B}" destId="{6F9BDC95-A577-4664-8966-A3F1830D7E50}" srcOrd="0" destOrd="0" presId="urn:microsoft.com/office/officeart/2005/8/layout/vList5"/>
    <dgm:cxn modelId="{FD150D13-AC75-4AE9-89CF-610DE39637D8}" type="presOf" srcId="{09EB651E-7227-427D-9286-D4D9BAA72F5D}" destId="{1E188A7E-EA6D-49FF-9FBE-1BA7C3D84934}" srcOrd="0" destOrd="0" presId="urn:microsoft.com/office/officeart/2005/8/layout/vList5"/>
    <dgm:cxn modelId="{21A41BB1-5D8B-4DF2-9E85-AFEF0530CC59}" type="presOf" srcId="{15F5AA4A-A2CC-416F-B2C5-3C635AAE1BDE}" destId="{8015D6C4-164C-4BAC-BDE9-4D321D4CA34A}" srcOrd="0" destOrd="0" presId="urn:microsoft.com/office/officeart/2005/8/layout/vList5"/>
    <dgm:cxn modelId="{13CF9AE8-2231-4637-8F37-328905A8B0C7}" type="presOf" srcId="{DD74E06F-1115-464A-80D7-B6D36A6B02D5}" destId="{6980E01C-E4EE-4396-BA78-5A80F6F3A28F}" srcOrd="0" destOrd="0" presId="urn:microsoft.com/office/officeart/2005/8/layout/vList5"/>
    <dgm:cxn modelId="{6452A38D-C694-4DAF-92CC-9D2CB1CC5B15}" type="presOf" srcId="{61FA5114-89DD-434C-BE45-A4909922FF99}" destId="{4860924C-95A4-4C23-871D-B58BBD2132A1}" srcOrd="0" destOrd="0" presId="urn:microsoft.com/office/officeart/2005/8/layout/vList5"/>
    <dgm:cxn modelId="{2DED7AE6-E4AA-447F-9069-1AE8493D0AF0}" type="presOf" srcId="{88BE4BBD-DDC2-4926-84C0-5AE4701261F8}" destId="{E8C08382-8B11-41BC-9581-CD7BB5C8776E}" srcOrd="0" destOrd="0" presId="urn:microsoft.com/office/officeart/2005/8/layout/vList5"/>
    <dgm:cxn modelId="{9426CD11-400E-4C9B-B403-C8F3AE7D12B5}" srcId="{61FA5114-89DD-434C-BE45-A4909922FF99}" destId="{88BE4BBD-DDC2-4926-84C0-5AE4701261F8}" srcOrd="0" destOrd="0" parTransId="{8B0D7507-CB0D-46E8-8A58-9EC158CBD4AE}" sibTransId="{FB2B1813-0257-47F5-B37E-26E56A0C175A}"/>
    <dgm:cxn modelId="{72446464-EBE4-4E91-ACC0-AD3004FB8A3C}" srcId="{61FA5114-89DD-434C-BE45-A4909922FF99}" destId="{80E3B09B-F503-4113-A8FF-E53869AF3853}" srcOrd="3" destOrd="0" parTransId="{9A41412D-13D6-4FAD-A690-380B262C2603}" sibTransId="{82F9D008-8F0B-4048-83C3-280B4E424212}"/>
    <dgm:cxn modelId="{674F6F22-7351-40AF-8F74-820238E6554E}" type="presParOf" srcId="{4860924C-95A4-4C23-871D-B58BBD2132A1}" destId="{B3A760BB-5CFA-469A-A6F8-08E9351AF8EC}" srcOrd="0" destOrd="0" presId="urn:microsoft.com/office/officeart/2005/8/layout/vList5"/>
    <dgm:cxn modelId="{78661268-A6AE-4B33-828F-C0204811710A}" type="presParOf" srcId="{B3A760BB-5CFA-469A-A6F8-08E9351AF8EC}" destId="{E8C08382-8B11-41BC-9581-CD7BB5C8776E}" srcOrd="0" destOrd="0" presId="urn:microsoft.com/office/officeart/2005/8/layout/vList5"/>
    <dgm:cxn modelId="{C54C4905-528B-49A7-AC93-023E26DC22BB}" type="presParOf" srcId="{B3A760BB-5CFA-469A-A6F8-08E9351AF8EC}" destId="{ADE28766-08E7-48EE-A931-68D79D3B9138}" srcOrd="1" destOrd="0" presId="urn:microsoft.com/office/officeart/2005/8/layout/vList5"/>
    <dgm:cxn modelId="{90D58934-2EC0-404F-A789-8E231994783D}" type="presParOf" srcId="{4860924C-95A4-4C23-871D-B58BBD2132A1}" destId="{D28602F8-EBB8-4569-ACE1-06E8A62E7AB2}" srcOrd="1" destOrd="0" presId="urn:microsoft.com/office/officeart/2005/8/layout/vList5"/>
    <dgm:cxn modelId="{4647C0D6-1FD9-48FE-B5AA-97250B25C3CF}" type="presParOf" srcId="{4860924C-95A4-4C23-871D-B58BBD2132A1}" destId="{C48A4679-5EE4-400F-B0B0-91F6172F88BE}" srcOrd="2" destOrd="0" presId="urn:microsoft.com/office/officeart/2005/8/layout/vList5"/>
    <dgm:cxn modelId="{5D9E884D-758F-4DC3-8ACB-E18C757AFE21}" type="presParOf" srcId="{C48A4679-5EE4-400F-B0B0-91F6172F88BE}" destId="{0BAD17EE-19FF-4D37-8ACF-2E1E4BB1BA45}" srcOrd="0" destOrd="0" presId="urn:microsoft.com/office/officeart/2005/8/layout/vList5"/>
    <dgm:cxn modelId="{698F307D-0C7D-43C9-9A73-8F56CB3F11F7}" type="presParOf" srcId="{C48A4679-5EE4-400F-B0B0-91F6172F88BE}" destId="{596A50A9-115A-4F3B-8797-42542FB784E4}" srcOrd="1" destOrd="0" presId="urn:microsoft.com/office/officeart/2005/8/layout/vList5"/>
    <dgm:cxn modelId="{AA9576EC-EE36-46AB-ADB9-29327CF347F7}" type="presParOf" srcId="{4860924C-95A4-4C23-871D-B58BBD2132A1}" destId="{42F19191-8387-4474-AB71-75ACE29B2EB0}" srcOrd="3" destOrd="0" presId="urn:microsoft.com/office/officeart/2005/8/layout/vList5"/>
    <dgm:cxn modelId="{868FAC23-1707-4B07-905F-5F931ED5BF7C}" type="presParOf" srcId="{4860924C-95A4-4C23-871D-B58BBD2132A1}" destId="{3E02F7D6-0458-4E91-A477-B1DAD8D4D27A}" srcOrd="4" destOrd="0" presId="urn:microsoft.com/office/officeart/2005/8/layout/vList5"/>
    <dgm:cxn modelId="{0492D6F9-E26C-4535-822C-A6F5AEBBF6F7}" type="presParOf" srcId="{3E02F7D6-0458-4E91-A477-B1DAD8D4D27A}" destId="{81DF352A-0B27-42D4-BFA7-07BCF4583743}" srcOrd="0" destOrd="0" presId="urn:microsoft.com/office/officeart/2005/8/layout/vList5"/>
    <dgm:cxn modelId="{F98F15C4-317E-4525-B055-E6AFE9C9A699}" type="presParOf" srcId="{3E02F7D6-0458-4E91-A477-B1DAD8D4D27A}" destId="{6980E01C-E4EE-4396-BA78-5A80F6F3A28F}" srcOrd="1" destOrd="0" presId="urn:microsoft.com/office/officeart/2005/8/layout/vList5"/>
    <dgm:cxn modelId="{ADFB9495-687A-42BD-8467-B1A301E1159E}" type="presParOf" srcId="{4860924C-95A4-4C23-871D-B58BBD2132A1}" destId="{A196F0E5-A28A-4629-A9BD-F50FC8402525}" srcOrd="5" destOrd="0" presId="urn:microsoft.com/office/officeart/2005/8/layout/vList5"/>
    <dgm:cxn modelId="{DBF8EB76-3F5C-4B80-934A-563E9C5FE76E}" type="presParOf" srcId="{4860924C-95A4-4C23-871D-B58BBD2132A1}" destId="{095AB571-B9C2-42F7-BB5E-D68259D4D333}" srcOrd="6" destOrd="0" presId="urn:microsoft.com/office/officeart/2005/8/layout/vList5"/>
    <dgm:cxn modelId="{59849111-DAC0-4E02-97D0-91DB1BF596D0}" type="presParOf" srcId="{095AB571-B9C2-42F7-BB5E-D68259D4D333}" destId="{7E1AB335-FAED-4354-BE0F-3ECC2ACE2B5F}" srcOrd="0" destOrd="0" presId="urn:microsoft.com/office/officeart/2005/8/layout/vList5"/>
    <dgm:cxn modelId="{FD69CD01-73F5-4349-B228-6EAA7DA0C6B6}" type="presParOf" srcId="{095AB571-B9C2-42F7-BB5E-D68259D4D333}" destId="{C256BBE7-F13D-4BC2-B135-5053FA9F1FA5}" srcOrd="1" destOrd="0" presId="urn:microsoft.com/office/officeart/2005/8/layout/vList5"/>
    <dgm:cxn modelId="{0B94A6A1-4E8D-4616-B31E-1CAC36185076}" type="presParOf" srcId="{4860924C-95A4-4C23-871D-B58BBD2132A1}" destId="{0E9128D2-82BA-4BD5-8947-5702365BEEB0}" srcOrd="7" destOrd="0" presId="urn:microsoft.com/office/officeart/2005/8/layout/vList5"/>
    <dgm:cxn modelId="{5835FF46-8AA5-4BF3-9687-7E3AE1FA4BEA}" type="presParOf" srcId="{4860924C-95A4-4C23-871D-B58BBD2132A1}" destId="{6D2EC206-5979-4F55-A9DA-80C3AEBEEAF8}" srcOrd="8" destOrd="0" presId="urn:microsoft.com/office/officeart/2005/8/layout/vList5"/>
    <dgm:cxn modelId="{A0D68D83-1ED8-419C-A574-F1808FCC01A7}" type="presParOf" srcId="{6D2EC206-5979-4F55-A9DA-80C3AEBEEAF8}" destId="{A93C6C57-B070-4976-A2E9-00C8CEF2BE2C}" srcOrd="0" destOrd="0" presId="urn:microsoft.com/office/officeart/2005/8/layout/vList5"/>
    <dgm:cxn modelId="{C995C92D-A7D5-446F-8314-C3E423C70311}" type="presParOf" srcId="{6D2EC206-5979-4F55-A9DA-80C3AEBEEAF8}" destId="{A99D9CB9-3BE0-4278-8AE9-CCFD46B89170}" srcOrd="1" destOrd="0" presId="urn:microsoft.com/office/officeart/2005/8/layout/vList5"/>
    <dgm:cxn modelId="{0AB18D9C-327E-4BC6-8537-DDE4C68CBF2A}" type="presParOf" srcId="{4860924C-95A4-4C23-871D-B58BBD2132A1}" destId="{EC59AA13-B6C7-4A1E-922E-2917FB5900FD}" srcOrd="9" destOrd="0" presId="urn:microsoft.com/office/officeart/2005/8/layout/vList5"/>
    <dgm:cxn modelId="{FCB12514-7023-4A01-BBB7-D576F1A0EF6D}" type="presParOf" srcId="{4860924C-95A4-4C23-871D-B58BBD2132A1}" destId="{F0FD951C-33FD-4489-A99A-CD8FF50BF38F}" srcOrd="10" destOrd="0" presId="urn:microsoft.com/office/officeart/2005/8/layout/vList5"/>
    <dgm:cxn modelId="{2C2AFD88-516E-4037-BB7C-A2E204E376B6}" type="presParOf" srcId="{F0FD951C-33FD-4489-A99A-CD8FF50BF38F}" destId="{6FBC0FBB-C2FD-4FB5-B04B-F681F3042301}" srcOrd="0" destOrd="0" presId="urn:microsoft.com/office/officeart/2005/8/layout/vList5"/>
    <dgm:cxn modelId="{20E48713-EC76-45E2-B736-616DA4A3F103}" type="presParOf" srcId="{F0FD951C-33FD-4489-A99A-CD8FF50BF38F}" destId="{7D66225B-E6AC-4979-AA27-429C79C8FB9C}" srcOrd="1" destOrd="0" presId="urn:microsoft.com/office/officeart/2005/8/layout/vList5"/>
    <dgm:cxn modelId="{83F4AB81-B9B7-42EB-86CA-3C267A20AE3C}" type="presParOf" srcId="{4860924C-95A4-4C23-871D-B58BBD2132A1}" destId="{2F827EAF-176C-48EE-B2E5-C679B59B4A83}" srcOrd="11" destOrd="0" presId="urn:microsoft.com/office/officeart/2005/8/layout/vList5"/>
    <dgm:cxn modelId="{2ADE8C40-BD89-46F2-B117-EA10FC31CD99}" type="presParOf" srcId="{4860924C-95A4-4C23-871D-B58BBD2132A1}" destId="{0A032B28-CBC9-4D0A-9298-2DEDB0163A2F}" srcOrd="12" destOrd="0" presId="urn:microsoft.com/office/officeart/2005/8/layout/vList5"/>
    <dgm:cxn modelId="{D71EFA5E-50D5-4C9F-A922-60233A56C031}" type="presParOf" srcId="{0A032B28-CBC9-4D0A-9298-2DEDB0163A2F}" destId="{6F9BDC95-A577-4664-8966-A3F1830D7E50}" srcOrd="0" destOrd="0" presId="urn:microsoft.com/office/officeart/2005/8/layout/vList5"/>
    <dgm:cxn modelId="{20C228E7-59DE-41CE-8CD6-4DC46764AFE7}" type="presParOf" srcId="{0A032B28-CBC9-4D0A-9298-2DEDB0163A2F}" destId="{1E188A7E-EA6D-49FF-9FBE-1BA7C3D84934}" srcOrd="1" destOrd="0" presId="urn:microsoft.com/office/officeart/2005/8/layout/vList5"/>
    <dgm:cxn modelId="{D84D0A1F-D957-41A0-8C44-A70A2013788A}" type="presParOf" srcId="{4860924C-95A4-4C23-871D-B58BBD2132A1}" destId="{E82EE3CA-8385-4FE8-B028-884E200DA537}" srcOrd="13" destOrd="0" presId="urn:microsoft.com/office/officeart/2005/8/layout/vList5"/>
    <dgm:cxn modelId="{79E90532-D4C6-46F8-903C-1126D91F7370}" type="presParOf" srcId="{4860924C-95A4-4C23-871D-B58BBD2132A1}" destId="{19B63E56-C2E4-4ACC-88F8-710DB9DC57C0}" srcOrd="14" destOrd="0" presId="urn:microsoft.com/office/officeart/2005/8/layout/vList5"/>
    <dgm:cxn modelId="{EF836457-0942-42DE-96F3-FC79E62208E7}" type="presParOf" srcId="{19B63E56-C2E4-4ACC-88F8-710DB9DC57C0}" destId="{7AA455CC-27AA-47E8-9C96-4BB06C82EE56}" srcOrd="0" destOrd="0" presId="urn:microsoft.com/office/officeart/2005/8/layout/vList5"/>
    <dgm:cxn modelId="{63560A6F-6103-4418-910D-DA3DCF8DCA93}" type="presParOf" srcId="{19B63E56-C2E4-4ACC-88F8-710DB9DC57C0}" destId="{8015D6C4-164C-4BAC-BDE9-4D321D4CA34A}"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980DAB-878F-4744-B5CF-C8B12384031E}">
      <dsp:nvSpPr>
        <dsp:cNvPr id="0" name=""/>
        <dsp:cNvSpPr/>
      </dsp:nvSpPr>
      <dsp:spPr>
        <a:xfrm rot="5400000">
          <a:off x="7428358" y="-3176422"/>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A microservice is a self-contained unit of functionality with loosely coupled dependencies on other services. </a:t>
          </a:r>
          <a:endParaRPr lang="en-US" sz="1800" kern="1200" dirty="0"/>
        </a:p>
      </dsp:txBody>
      <dsp:txXfrm rot="-5400000">
        <a:off x="4147947" y="143691"/>
        <a:ext cx="7334426" cy="733901"/>
      </dsp:txXfrm>
    </dsp:sp>
    <dsp:sp modelId="{13DB3C9D-EE49-4788-B29F-D81CCED647FC}">
      <dsp:nvSpPr>
        <dsp:cNvPr id="0" name=""/>
        <dsp:cNvSpPr/>
      </dsp:nvSpPr>
      <dsp:spPr>
        <a:xfrm>
          <a:off x="0" y="16395"/>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b="0" kern="1200" dirty="0" smtClean="0"/>
            <a:t>Autonomous</a:t>
          </a:r>
          <a:endParaRPr lang="en-US" sz="2800" b="0" kern="1200" dirty="0"/>
        </a:p>
      </dsp:txBody>
      <dsp:txXfrm>
        <a:off x="49628" y="66023"/>
        <a:ext cx="4048691" cy="917376"/>
      </dsp:txXfrm>
    </dsp:sp>
    <dsp:sp modelId="{5F0333DE-C3E5-4980-9B75-9ADBBEA34BAF}">
      <dsp:nvSpPr>
        <dsp:cNvPr id="0" name=""/>
        <dsp:cNvSpPr/>
      </dsp:nvSpPr>
      <dsp:spPr>
        <a:xfrm rot="5400000">
          <a:off x="7428358" y="-2108958"/>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A microservice is a unit of deployment that can be modified, tested and deployed as a unit without impacting other areas of a solution</a:t>
          </a:r>
          <a:endParaRPr lang="en-US" sz="1800" kern="1200" dirty="0"/>
        </a:p>
      </dsp:txBody>
      <dsp:txXfrm rot="-5400000">
        <a:off x="4147947" y="1211155"/>
        <a:ext cx="7334426" cy="733901"/>
      </dsp:txXfrm>
    </dsp:sp>
    <dsp:sp modelId="{4C2FB14A-DDF7-49F4-ADEE-3EFB1432C96F}">
      <dsp:nvSpPr>
        <dsp:cNvPr id="0" name=""/>
        <dsp:cNvSpPr/>
      </dsp:nvSpPr>
      <dsp:spPr>
        <a:xfrm>
          <a:off x="0" y="1069789"/>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b="0" kern="1200" dirty="0" smtClean="0"/>
            <a:t>Isolated</a:t>
          </a:r>
          <a:endParaRPr lang="en-US" sz="4800" b="0" kern="1200" dirty="0"/>
        </a:p>
      </dsp:txBody>
      <dsp:txXfrm>
        <a:off x="49628" y="1119417"/>
        <a:ext cx="4048691" cy="917376"/>
      </dsp:txXfrm>
    </dsp:sp>
    <dsp:sp modelId="{F2D78E43-19AC-43B1-B209-B86D1E6766A2}">
      <dsp:nvSpPr>
        <dsp:cNvPr id="0" name=""/>
        <dsp:cNvSpPr/>
      </dsp:nvSpPr>
      <dsp:spPr>
        <a:xfrm rot="5400000">
          <a:off x="7428358" y="-1041495"/>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A microservice can be stateful or stateless and can be scaled independently of other services</a:t>
          </a:r>
          <a:endParaRPr lang="en-US" sz="1800" kern="1200" dirty="0"/>
        </a:p>
      </dsp:txBody>
      <dsp:txXfrm rot="-5400000">
        <a:off x="4147947" y="2278618"/>
        <a:ext cx="7334426" cy="733901"/>
      </dsp:txXfrm>
    </dsp:sp>
    <dsp:sp modelId="{2AD44AED-35B1-43F0-B2C7-C130321608CC}">
      <dsp:nvSpPr>
        <dsp:cNvPr id="0" name=""/>
        <dsp:cNvSpPr/>
      </dsp:nvSpPr>
      <dsp:spPr>
        <a:xfrm>
          <a:off x="0" y="2137252"/>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b="0" kern="1200" dirty="0" smtClean="0"/>
            <a:t>Elastic</a:t>
          </a:r>
          <a:endParaRPr lang="en-US" sz="4800" b="0" kern="1200" dirty="0"/>
        </a:p>
      </dsp:txBody>
      <dsp:txXfrm>
        <a:off x="49628" y="2186880"/>
        <a:ext cx="4048691" cy="917376"/>
      </dsp:txXfrm>
    </dsp:sp>
    <dsp:sp modelId="{D4725999-D171-423F-B703-166D346244C7}">
      <dsp:nvSpPr>
        <dsp:cNvPr id="0" name=""/>
        <dsp:cNvSpPr/>
      </dsp:nvSpPr>
      <dsp:spPr>
        <a:xfrm rot="5400000">
          <a:off x="7428358" y="25968"/>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A microservice is fault tolerant and highly available </a:t>
          </a:r>
          <a:endParaRPr lang="en-US" sz="1800" kern="1200" dirty="0"/>
        </a:p>
      </dsp:txBody>
      <dsp:txXfrm rot="-5400000">
        <a:off x="4147947" y="3346081"/>
        <a:ext cx="7334426" cy="733901"/>
      </dsp:txXfrm>
    </dsp:sp>
    <dsp:sp modelId="{54BB7442-F893-4EC5-9C6B-48BBDD791ABD}">
      <dsp:nvSpPr>
        <dsp:cNvPr id="0" name=""/>
        <dsp:cNvSpPr/>
      </dsp:nvSpPr>
      <dsp:spPr>
        <a:xfrm>
          <a:off x="0" y="3204716"/>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b="0" kern="1200" dirty="0" smtClean="0"/>
            <a:t>Resilient</a:t>
          </a:r>
          <a:endParaRPr lang="en-US" sz="4800" b="0" kern="1200" dirty="0"/>
        </a:p>
      </dsp:txBody>
      <dsp:txXfrm>
        <a:off x="49628" y="3254344"/>
        <a:ext cx="4048691" cy="917376"/>
      </dsp:txXfrm>
    </dsp:sp>
    <dsp:sp modelId="{35C3D11B-D6B5-4FD9-8649-0146CDBD5D5A}">
      <dsp:nvSpPr>
        <dsp:cNvPr id="0" name=""/>
        <dsp:cNvSpPr/>
      </dsp:nvSpPr>
      <dsp:spPr>
        <a:xfrm rot="5400000">
          <a:off x="7428358" y="1093432"/>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A microservice responds to request in a reasonable amount of time</a:t>
          </a:r>
          <a:endParaRPr lang="en-US" sz="1800" kern="1200" dirty="0"/>
        </a:p>
      </dsp:txBody>
      <dsp:txXfrm rot="-5400000">
        <a:off x="4147947" y="4413545"/>
        <a:ext cx="7334426" cy="733901"/>
      </dsp:txXfrm>
    </dsp:sp>
    <dsp:sp modelId="{AAE79134-113A-4EE9-AB99-7D6845964A96}">
      <dsp:nvSpPr>
        <dsp:cNvPr id="0" name=""/>
        <dsp:cNvSpPr/>
      </dsp:nvSpPr>
      <dsp:spPr>
        <a:xfrm>
          <a:off x="0" y="4272180"/>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b="0" kern="1200" dirty="0" smtClean="0"/>
            <a:t>Responsive</a:t>
          </a:r>
          <a:endParaRPr lang="en-US" sz="4800" b="0" kern="1200" dirty="0"/>
        </a:p>
      </dsp:txBody>
      <dsp:txXfrm>
        <a:off x="49628" y="4321808"/>
        <a:ext cx="4048691" cy="9173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AE3665-2E6A-4CFE-A729-67626E1B6379}">
      <dsp:nvSpPr>
        <dsp:cNvPr id="0" name=""/>
        <dsp:cNvSpPr/>
      </dsp:nvSpPr>
      <dsp:spPr>
        <a:xfrm rot="5400000">
          <a:off x="7428358" y="-3176422"/>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The intelligence in a system is found in the endpoints not on the wire. ESB is an anti-pattern to Microservices. </a:t>
          </a:r>
          <a:endParaRPr lang="en-US" sz="1800" kern="1200" dirty="0"/>
        </a:p>
      </dsp:txBody>
      <dsp:txXfrm rot="-5400000">
        <a:off x="4147947" y="143691"/>
        <a:ext cx="7334426" cy="733901"/>
      </dsp:txXfrm>
    </dsp:sp>
    <dsp:sp modelId="{64BDAF88-1976-4E5B-976D-39AA8BF07C41}">
      <dsp:nvSpPr>
        <dsp:cNvPr id="0" name=""/>
        <dsp:cNvSpPr/>
      </dsp:nvSpPr>
      <dsp:spPr>
        <a:xfrm>
          <a:off x="0" y="2325"/>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lvl="0" algn="ctr" defTabSz="1422400" rtl="0">
            <a:lnSpc>
              <a:spcPct val="90000"/>
            </a:lnSpc>
            <a:spcBef>
              <a:spcPct val="0"/>
            </a:spcBef>
            <a:spcAft>
              <a:spcPct val="35000"/>
            </a:spcAft>
          </a:pPr>
          <a:r>
            <a:rPr lang="en-US" sz="3200" b="0" kern="1200" dirty="0" smtClean="0"/>
            <a:t>Intelligent</a:t>
          </a:r>
          <a:endParaRPr lang="en-US" sz="1400" kern="1200" dirty="0"/>
        </a:p>
      </dsp:txBody>
      <dsp:txXfrm>
        <a:off x="49628" y="51953"/>
        <a:ext cx="4048691" cy="917376"/>
      </dsp:txXfrm>
    </dsp:sp>
    <dsp:sp modelId="{C638C068-B8AF-41EE-94B7-05ED6C7117DA}">
      <dsp:nvSpPr>
        <dsp:cNvPr id="0" name=""/>
        <dsp:cNvSpPr/>
      </dsp:nvSpPr>
      <dsp:spPr>
        <a:xfrm rot="5400000">
          <a:off x="7428358" y="-2108958"/>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Microservices rely on asynchronous message-passing to establish a boundary between components</a:t>
          </a:r>
          <a:endParaRPr lang="en-US" sz="1800" kern="1200" dirty="0"/>
        </a:p>
      </dsp:txBody>
      <dsp:txXfrm rot="-5400000">
        <a:off x="4147947" y="1211155"/>
        <a:ext cx="7334426" cy="733901"/>
      </dsp:txXfrm>
    </dsp:sp>
    <dsp:sp modelId="{E33588B8-DF10-4953-A861-F3C6DC2DA3B2}">
      <dsp:nvSpPr>
        <dsp:cNvPr id="0" name=""/>
        <dsp:cNvSpPr/>
      </dsp:nvSpPr>
      <dsp:spPr>
        <a:xfrm>
          <a:off x="0" y="1069789"/>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lvl="0" algn="ctr" defTabSz="1422400" rtl="0">
            <a:lnSpc>
              <a:spcPct val="90000"/>
            </a:lnSpc>
            <a:spcBef>
              <a:spcPct val="0"/>
            </a:spcBef>
            <a:spcAft>
              <a:spcPct val="35000"/>
            </a:spcAft>
          </a:pPr>
          <a:r>
            <a:rPr lang="en-US" sz="3200" b="0" kern="1200" dirty="0" smtClean="0"/>
            <a:t>Message Oriented</a:t>
          </a:r>
          <a:endParaRPr lang="en-US" sz="3200" b="0" kern="1200" dirty="0"/>
        </a:p>
      </dsp:txBody>
      <dsp:txXfrm>
        <a:off x="49628" y="1119417"/>
        <a:ext cx="4048691" cy="917376"/>
      </dsp:txXfrm>
    </dsp:sp>
    <dsp:sp modelId="{431850B9-07B6-4F7F-80B0-33389FE16EA7}">
      <dsp:nvSpPr>
        <dsp:cNvPr id="0" name=""/>
        <dsp:cNvSpPr/>
      </dsp:nvSpPr>
      <dsp:spPr>
        <a:xfrm rot="5400000">
          <a:off x="7385212" y="-1041495"/>
          <a:ext cx="899597"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Microservices provide API’s for access by developers and administrators and Applications are composed from multiple microservices</a:t>
          </a:r>
          <a:endParaRPr lang="en-US" sz="1800" kern="1200" dirty="0"/>
        </a:p>
      </dsp:txBody>
      <dsp:txXfrm rot="-5400000">
        <a:off x="4147947" y="2239685"/>
        <a:ext cx="7330213" cy="811767"/>
      </dsp:txXfrm>
    </dsp:sp>
    <dsp:sp modelId="{47AF6CA8-A12A-4AF2-BDC1-D3450C08CFAF}">
      <dsp:nvSpPr>
        <dsp:cNvPr id="0" name=""/>
        <dsp:cNvSpPr/>
      </dsp:nvSpPr>
      <dsp:spPr>
        <a:xfrm>
          <a:off x="0" y="2137252"/>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lvl="0" algn="ctr" defTabSz="1422400" rtl="0">
            <a:lnSpc>
              <a:spcPct val="90000"/>
            </a:lnSpc>
            <a:spcBef>
              <a:spcPct val="0"/>
            </a:spcBef>
            <a:spcAft>
              <a:spcPct val="35000"/>
            </a:spcAft>
          </a:pPr>
          <a:r>
            <a:rPr lang="en-US" sz="3200" b="0" kern="1200" dirty="0" smtClean="0"/>
            <a:t>Programmable</a:t>
          </a:r>
          <a:endParaRPr lang="en-US" sz="2400" b="0" kern="1200" dirty="0"/>
        </a:p>
      </dsp:txBody>
      <dsp:txXfrm>
        <a:off x="49628" y="2186880"/>
        <a:ext cx="4048691" cy="917376"/>
      </dsp:txXfrm>
    </dsp:sp>
    <dsp:sp modelId="{0EAEBC5C-B42B-4D74-BF8E-95CFC8872D7C}">
      <dsp:nvSpPr>
        <dsp:cNvPr id="0" name=""/>
        <dsp:cNvSpPr/>
      </dsp:nvSpPr>
      <dsp:spPr>
        <a:xfrm rot="5400000">
          <a:off x="7428358" y="25968"/>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Microservices provide an API and/or a console that provides access to administrative operations</a:t>
          </a:r>
          <a:endParaRPr lang="en-US" sz="1800" kern="1200" dirty="0"/>
        </a:p>
      </dsp:txBody>
      <dsp:txXfrm rot="-5400000">
        <a:off x="4147947" y="3346081"/>
        <a:ext cx="7334426" cy="733901"/>
      </dsp:txXfrm>
    </dsp:sp>
    <dsp:sp modelId="{C9A76A5A-DE26-4E63-B36B-11A53F84EB55}">
      <dsp:nvSpPr>
        <dsp:cNvPr id="0" name=""/>
        <dsp:cNvSpPr/>
      </dsp:nvSpPr>
      <dsp:spPr>
        <a:xfrm>
          <a:off x="0" y="3204716"/>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lvl="0" algn="ctr" defTabSz="1422400" rtl="0">
            <a:lnSpc>
              <a:spcPct val="90000"/>
            </a:lnSpc>
            <a:spcBef>
              <a:spcPct val="0"/>
            </a:spcBef>
            <a:spcAft>
              <a:spcPct val="35000"/>
            </a:spcAft>
          </a:pPr>
          <a:r>
            <a:rPr lang="en-US" sz="3200" b="0" kern="1200" dirty="0" smtClean="0"/>
            <a:t>Configurable</a:t>
          </a:r>
          <a:endParaRPr lang="en-US" sz="4400" b="0" kern="1200" dirty="0"/>
        </a:p>
      </dsp:txBody>
      <dsp:txXfrm>
        <a:off x="49628" y="3254344"/>
        <a:ext cx="4048691" cy="917376"/>
      </dsp:txXfrm>
    </dsp:sp>
    <dsp:sp modelId="{802BA9CC-71F1-4606-8C05-96F9DAE02697}">
      <dsp:nvSpPr>
        <dsp:cNvPr id="0" name=""/>
        <dsp:cNvSpPr/>
      </dsp:nvSpPr>
      <dsp:spPr>
        <a:xfrm rot="5400000">
          <a:off x="7428358" y="1093432"/>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The lifecycle of a microservice is managed through automation that includes </a:t>
          </a:r>
          <a:r>
            <a:rPr lang="en-US" sz="1800" kern="1200" dirty="0" err="1" smtClean="0"/>
            <a:t>dev</a:t>
          </a:r>
          <a:r>
            <a:rPr lang="en-US" sz="1800" kern="1200" dirty="0" smtClean="0"/>
            <a:t>, build, test, staging, production and distribution</a:t>
          </a:r>
          <a:endParaRPr lang="en-US" sz="1800" kern="1200" dirty="0"/>
        </a:p>
      </dsp:txBody>
      <dsp:txXfrm rot="-5400000">
        <a:off x="4147947" y="4413545"/>
        <a:ext cx="7334426" cy="733901"/>
      </dsp:txXfrm>
    </dsp:sp>
    <dsp:sp modelId="{5C499A42-A3F7-4C1D-ACA3-AB627033418F}">
      <dsp:nvSpPr>
        <dsp:cNvPr id="0" name=""/>
        <dsp:cNvSpPr/>
      </dsp:nvSpPr>
      <dsp:spPr>
        <a:xfrm>
          <a:off x="0" y="4272180"/>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lvl="0" algn="ctr" defTabSz="1422400" rtl="0">
            <a:lnSpc>
              <a:spcPct val="90000"/>
            </a:lnSpc>
            <a:spcBef>
              <a:spcPct val="0"/>
            </a:spcBef>
            <a:spcAft>
              <a:spcPct val="35000"/>
            </a:spcAft>
          </a:pPr>
          <a:r>
            <a:rPr lang="en-US" sz="3200" b="0" kern="1200" dirty="0" smtClean="0"/>
            <a:t>Automated</a:t>
          </a:r>
          <a:endParaRPr lang="en-US" sz="4400" b="0" kern="1200" dirty="0"/>
        </a:p>
      </dsp:txBody>
      <dsp:txXfrm>
        <a:off x="49628" y="4321808"/>
        <a:ext cx="4048691" cy="9173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49CF63-BB79-4C11-801D-433B786A4CA8}">
      <dsp:nvSpPr>
        <dsp:cNvPr id="0" name=""/>
        <dsp:cNvSpPr/>
      </dsp:nvSpPr>
      <dsp:spPr>
        <a:xfrm rot="5400000">
          <a:off x="7428358" y="-3176422"/>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Can be developed alongside existing monolithic applications providing a bridge to a future state</a:t>
          </a:r>
          <a:endParaRPr lang="en-US" sz="1800" kern="1200" dirty="0"/>
        </a:p>
      </dsp:txBody>
      <dsp:txXfrm rot="-5400000">
        <a:off x="4147947" y="143691"/>
        <a:ext cx="7334426" cy="733901"/>
      </dsp:txXfrm>
    </dsp:sp>
    <dsp:sp modelId="{A104D7A9-5456-4CF4-A92F-0D48EC88500E}">
      <dsp:nvSpPr>
        <dsp:cNvPr id="0" name=""/>
        <dsp:cNvSpPr/>
      </dsp:nvSpPr>
      <dsp:spPr>
        <a:xfrm>
          <a:off x="0" y="2325"/>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Evolutionary</a:t>
          </a:r>
          <a:endParaRPr lang="en-US" sz="2900" kern="1200" dirty="0"/>
        </a:p>
      </dsp:txBody>
      <dsp:txXfrm>
        <a:off x="49628" y="51953"/>
        <a:ext cx="4048691" cy="917376"/>
      </dsp:txXfrm>
    </dsp:sp>
    <dsp:sp modelId="{1464591F-E338-48AB-B2E0-E25D42E948BC}">
      <dsp:nvSpPr>
        <dsp:cNvPr id="0" name=""/>
        <dsp:cNvSpPr/>
      </dsp:nvSpPr>
      <dsp:spPr>
        <a:xfrm rot="5400000">
          <a:off x="7428358" y="-2108958"/>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Language agnostic APIs</a:t>
          </a:r>
          <a:endParaRPr lang="en-US" sz="1800" kern="1200" dirty="0"/>
        </a:p>
        <a:p>
          <a:pPr marL="171450" lvl="1" indent="-171450" algn="l" defTabSz="800100" rtl="0">
            <a:lnSpc>
              <a:spcPct val="90000"/>
            </a:lnSpc>
            <a:spcBef>
              <a:spcPct val="0"/>
            </a:spcBef>
            <a:spcAft>
              <a:spcPct val="15000"/>
            </a:spcAft>
            <a:buChar char="••"/>
          </a:pPr>
          <a:r>
            <a:rPr lang="en-US" sz="1800" kern="1200" dirty="0" smtClean="0"/>
            <a:t>Highly decoupled</a:t>
          </a:r>
          <a:endParaRPr lang="en-US" sz="1800" kern="1200" dirty="0"/>
        </a:p>
      </dsp:txBody>
      <dsp:txXfrm rot="-5400000">
        <a:off x="4147947" y="1211155"/>
        <a:ext cx="7334426" cy="733901"/>
      </dsp:txXfrm>
    </dsp:sp>
    <dsp:sp modelId="{03EE670E-47A4-4E2A-BA6D-973FC13996B6}">
      <dsp:nvSpPr>
        <dsp:cNvPr id="0" name=""/>
        <dsp:cNvSpPr/>
      </dsp:nvSpPr>
      <dsp:spPr>
        <a:xfrm>
          <a:off x="0" y="1069789"/>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Open</a:t>
          </a:r>
          <a:endParaRPr lang="en-US" sz="2900" kern="1200" dirty="0"/>
        </a:p>
      </dsp:txBody>
      <dsp:txXfrm>
        <a:off x="49628" y="1119417"/>
        <a:ext cx="4048691" cy="917376"/>
      </dsp:txXfrm>
    </dsp:sp>
    <dsp:sp modelId="{2E8705CB-9F6F-4065-A47F-7CD96527290A}">
      <dsp:nvSpPr>
        <dsp:cNvPr id="0" name=""/>
        <dsp:cNvSpPr/>
      </dsp:nvSpPr>
      <dsp:spPr>
        <a:xfrm rot="5400000">
          <a:off x="7428358" y="-1041495"/>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No monolith to fall over</a:t>
          </a:r>
          <a:endParaRPr lang="en-US" sz="1800" kern="1200" dirty="0"/>
        </a:p>
        <a:p>
          <a:pPr marL="171450" lvl="1" indent="-171450" algn="l" defTabSz="800100" rtl="0">
            <a:lnSpc>
              <a:spcPct val="90000"/>
            </a:lnSpc>
            <a:spcBef>
              <a:spcPct val="0"/>
            </a:spcBef>
            <a:spcAft>
              <a:spcPct val="15000"/>
            </a:spcAft>
            <a:buChar char="••"/>
          </a:pPr>
          <a:r>
            <a:rPr lang="en-US" sz="1800" kern="1200" dirty="0" smtClean="0"/>
            <a:t>Designed for failure</a:t>
          </a:r>
          <a:endParaRPr lang="en-US" sz="1800" kern="1200" dirty="0"/>
        </a:p>
      </dsp:txBody>
      <dsp:txXfrm rot="-5400000">
        <a:off x="4147947" y="2278618"/>
        <a:ext cx="7334426" cy="733901"/>
      </dsp:txXfrm>
    </dsp:sp>
    <dsp:sp modelId="{6C10D30C-13AB-468B-B426-CBF8766176BB}">
      <dsp:nvSpPr>
        <dsp:cNvPr id="0" name=""/>
        <dsp:cNvSpPr/>
      </dsp:nvSpPr>
      <dsp:spPr>
        <a:xfrm>
          <a:off x="0" y="2137252"/>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Resilient </a:t>
          </a:r>
          <a:endParaRPr lang="en-US" sz="2900" kern="1200" dirty="0"/>
        </a:p>
      </dsp:txBody>
      <dsp:txXfrm>
        <a:off x="49628" y="2186880"/>
        <a:ext cx="4048691" cy="917376"/>
      </dsp:txXfrm>
    </dsp:sp>
    <dsp:sp modelId="{C74170B8-29E2-4DF2-84E1-9CB6BE6B1134}">
      <dsp:nvSpPr>
        <dsp:cNvPr id="0" name=""/>
        <dsp:cNvSpPr/>
      </dsp:nvSpPr>
      <dsp:spPr>
        <a:xfrm rot="5400000">
          <a:off x="7428358" y="25968"/>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Adding, updating and maintaining services and can be done at velocity</a:t>
          </a:r>
          <a:endParaRPr lang="en-US" sz="1800" kern="1200" dirty="0"/>
        </a:p>
      </dsp:txBody>
      <dsp:txXfrm rot="-5400000">
        <a:off x="4147947" y="3346081"/>
        <a:ext cx="7334426" cy="733901"/>
      </dsp:txXfrm>
    </dsp:sp>
    <dsp:sp modelId="{78FC5C2A-DEFE-414B-BC7A-22506AEAAE0E}">
      <dsp:nvSpPr>
        <dsp:cNvPr id="0" name=""/>
        <dsp:cNvSpPr/>
      </dsp:nvSpPr>
      <dsp:spPr>
        <a:xfrm>
          <a:off x="0" y="3204716"/>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Speed of Development</a:t>
          </a:r>
          <a:endParaRPr lang="en-US" sz="2800" kern="1200" dirty="0"/>
        </a:p>
      </dsp:txBody>
      <dsp:txXfrm>
        <a:off x="49628" y="3254344"/>
        <a:ext cx="4048691" cy="917376"/>
      </dsp:txXfrm>
    </dsp:sp>
    <dsp:sp modelId="{22022A7A-2616-4EFF-8EEF-F9C7FA4F4BA9}">
      <dsp:nvSpPr>
        <dsp:cNvPr id="0" name=""/>
        <dsp:cNvSpPr/>
      </dsp:nvSpPr>
      <dsp:spPr>
        <a:xfrm rot="5400000">
          <a:off x="7428358" y="1093432"/>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Reusable and Composable </a:t>
          </a:r>
          <a:endParaRPr lang="en-US" sz="1800" kern="1200" dirty="0"/>
        </a:p>
      </dsp:txBody>
      <dsp:txXfrm rot="-5400000">
        <a:off x="4147947" y="4413545"/>
        <a:ext cx="7334426" cy="733901"/>
      </dsp:txXfrm>
    </dsp:sp>
    <dsp:sp modelId="{681A3C86-78A7-41C0-9267-8345744EE836}">
      <dsp:nvSpPr>
        <dsp:cNvPr id="0" name=""/>
        <dsp:cNvSpPr/>
      </dsp:nvSpPr>
      <dsp:spPr>
        <a:xfrm>
          <a:off x="0" y="4272180"/>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Reuse</a:t>
          </a:r>
          <a:endParaRPr lang="en-US" sz="5000" kern="1200" dirty="0"/>
        </a:p>
      </dsp:txBody>
      <dsp:txXfrm>
        <a:off x="49628" y="4321808"/>
        <a:ext cx="4048691" cy="91737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703757-5B9E-4FE1-9B07-46733F83D273}">
      <dsp:nvSpPr>
        <dsp:cNvPr id="0" name=""/>
        <dsp:cNvSpPr/>
      </dsp:nvSpPr>
      <dsp:spPr>
        <a:xfrm rot="5400000">
          <a:off x="7428358" y="-3176422"/>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Services are deployed independently</a:t>
          </a:r>
          <a:endParaRPr lang="en-US" sz="1800" kern="1200" dirty="0"/>
        </a:p>
      </dsp:txBody>
      <dsp:txXfrm rot="-5400000">
        <a:off x="4147947" y="143691"/>
        <a:ext cx="7334426" cy="733901"/>
      </dsp:txXfrm>
    </dsp:sp>
    <dsp:sp modelId="{A99FDA6D-2461-419C-92A2-89F51B864079}">
      <dsp:nvSpPr>
        <dsp:cNvPr id="0" name=""/>
        <dsp:cNvSpPr/>
      </dsp:nvSpPr>
      <dsp:spPr>
        <a:xfrm>
          <a:off x="0" y="2325"/>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lvl="0" algn="ctr" defTabSz="1289050" rtl="0">
            <a:lnSpc>
              <a:spcPct val="90000"/>
            </a:lnSpc>
            <a:spcBef>
              <a:spcPct val="0"/>
            </a:spcBef>
            <a:spcAft>
              <a:spcPct val="35000"/>
            </a:spcAft>
          </a:pPr>
          <a:r>
            <a:rPr lang="en-US" sz="2900" kern="1200" dirty="0" smtClean="0"/>
            <a:t>Deployment Governance</a:t>
          </a:r>
          <a:endParaRPr lang="en-US" sz="2900" kern="1200" dirty="0"/>
        </a:p>
      </dsp:txBody>
      <dsp:txXfrm>
        <a:off x="49628" y="51953"/>
        <a:ext cx="4048691" cy="917376"/>
      </dsp:txXfrm>
    </dsp:sp>
    <dsp:sp modelId="{3AD852D5-FDD9-4723-9F15-6483B662259B}">
      <dsp:nvSpPr>
        <dsp:cNvPr id="0" name=""/>
        <dsp:cNvSpPr/>
      </dsp:nvSpPr>
      <dsp:spPr>
        <a:xfrm rot="5400000">
          <a:off x="7428358" y="-2108958"/>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On-demand scaling of smaller services leads to better cost control</a:t>
          </a:r>
          <a:endParaRPr lang="en-US" sz="1800" kern="1200" dirty="0"/>
        </a:p>
      </dsp:txBody>
      <dsp:txXfrm rot="-5400000">
        <a:off x="4147947" y="1211155"/>
        <a:ext cx="7334426" cy="733901"/>
      </dsp:txXfrm>
    </dsp:sp>
    <dsp:sp modelId="{E642F4B4-AE29-4D82-B994-F8A7962EE05A}">
      <dsp:nvSpPr>
        <dsp:cNvPr id="0" name=""/>
        <dsp:cNvSpPr/>
      </dsp:nvSpPr>
      <dsp:spPr>
        <a:xfrm>
          <a:off x="0" y="1069789"/>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lvl="0" algn="ctr" defTabSz="1289050">
            <a:lnSpc>
              <a:spcPct val="90000"/>
            </a:lnSpc>
            <a:spcBef>
              <a:spcPct val="0"/>
            </a:spcBef>
            <a:spcAft>
              <a:spcPct val="35000"/>
            </a:spcAft>
          </a:pPr>
          <a:r>
            <a:rPr lang="en-US" sz="2900" kern="1200" smtClean="0"/>
            <a:t>Scale </a:t>
          </a:r>
          <a:r>
            <a:rPr lang="en-US" sz="2900" kern="1200" dirty="0" smtClean="0"/>
            <a:t>Governance</a:t>
          </a:r>
          <a:endParaRPr lang="en-US" sz="2900" kern="1200"/>
        </a:p>
      </dsp:txBody>
      <dsp:txXfrm>
        <a:off x="49628" y="1119417"/>
        <a:ext cx="4048691" cy="917376"/>
      </dsp:txXfrm>
    </dsp:sp>
    <dsp:sp modelId="{A55E061B-B9D6-4CDD-BFDE-6C70C0FC4E90}">
      <dsp:nvSpPr>
        <dsp:cNvPr id="0" name=""/>
        <dsp:cNvSpPr/>
      </dsp:nvSpPr>
      <dsp:spPr>
        <a:xfrm rot="5400000">
          <a:off x="7428358" y="-1041495"/>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Services can be rewritten and replaced with minimal downstream impact</a:t>
          </a:r>
          <a:endParaRPr lang="en-US" sz="1800" kern="1200" dirty="0"/>
        </a:p>
      </dsp:txBody>
      <dsp:txXfrm rot="-5400000">
        <a:off x="4147947" y="2278618"/>
        <a:ext cx="7334426" cy="733901"/>
      </dsp:txXfrm>
    </dsp:sp>
    <dsp:sp modelId="{E9AF7224-C22A-4CC3-938F-A23640B1E5E2}">
      <dsp:nvSpPr>
        <dsp:cNvPr id="0" name=""/>
        <dsp:cNvSpPr/>
      </dsp:nvSpPr>
      <dsp:spPr>
        <a:xfrm>
          <a:off x="0" y="2137252"/>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lvl="0" algn="ctr" defTabSz="1289050" rtl="0">
            <a:lnSpc>
              <a:spcPct val="90000"/>
            </a:lnSpc>
            <a:spcBef>
              <a:spcPct val="0"/>
            </a:spcBef>
            <a:spcAft>
              <a:spcPct val="35000"/>
            </a:spcAft>
          </a:pPr>
          <a:r>
            <a:rPr lang="en-US" sz="2900" kern="1200" dirty="0" smtClean="0"/>
            <a:t>Replaceable</a:t>
          </a:r>
          <a:endParaRPr lang="en-US" sz="2900" kern="1200" dirty="0"/>
        </a:p>
      </dsp:txBody>
      <dsp:txXfrm>
        <a:off x="49628" y="2186880"/>
        <a:ext cx="4048691" cy="917376"/>
      </dsp:txXfrm>
    </dsp:sp>
    <dsp:sp modelId="{5D837FB6-E135-41F7-95DB-6BFE7608D58C}">
      <dsp:nvSpPr>
        <dsp:cNvPr id="0" name=""/>
        <dsp:cNvSpPr/>
      </dsp:nvSpPr>
      <dsp:spPr>
        <a:xfrm rot="5400000">
          <a:off x="7428358" y="25968"/>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rtl="0">
            <a:lnSpc>
              <a:spcPct val="90000"/>
            </a:lnSpc>
            <a:spcBef>
              <a:spcPct val="0"/>
            </a:spcBef>
            <a:spcAft>
              <a:spcPct val="15000"/>
            </a:spcAft>
            <a:buChar char="••"/>
          </a:pPr>
          <a:r>
            <a:rPr lang="en-US" sz="1800" kern="1200" dirty="0" smtClean="0"/>
            <a:t>New API’s can be released without impacting clients that are using previous API’s</a:t>
          </a:r>
          <a:endParaRPr lang="en-US" sz="1800" kern="1200" dirty="0"/>
        </a:p>
      </dsp:txBody>
      <dsp:txXfrm rot="-5400000">
        <a:off x="4147947" y="3346081"/>
        <a:ext cx="7334426" cy="733901"/>
      </dsp:txXfrm>
    </dsp:sp>
    <dsp:sp modelId="{557CEFF0-A295-4F8A-BCFD-200883A032B6}">
      <dsp:nvSpPr>
        <dsp:cNvPr id="0" name=""/>
        <dsp:cNvSpPr/>
      </dsp:nvSpPr>
      <dsp:spPr>
        <a:xfrm>
          <a:off x="0" y="3204716"/>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rtl="0">
            <a:lnSpc>
              <a:spcPct val="90000"/>
            </a:lnSpc>
            <a:spcBef>
              <a:spcPct val="0"/>
            </a:spcBef>
            <a:spcAft>
              <a:spcPct val="35000"/>
            </a:spcAft>
          </a:pPr>
          <a:r>
            <a:rPr lang="en-US" sz="2500" b="0" kern="1200" dirty="0" smtClean="0"/>
            <a:t>Versioned</a:t>
          </a:r>
          <a:endParaRPr lang="en-US" sz="2500" b="0" kern="1200" dirty="0"/>
        </a:p>
      </dsp:txBody>
      <dsp:txXfrm>
        <a:off x="49628" y="3254344"/>
        <a:ext cx="4048691" cy="917376"/>
      </dsp:txXfrm>
    </dsp:sp>
    <dsp:sp modelId="{787A2B73-C42B-49A3-B78B-88F791A9FF43}">
      <dsp:nvSpPr>
        <dsp:cNvPr id="0" name=""/>
        <dsp:cNvSpPr/>
      </dsp:nvSpPr>
      <dsp:spPr>
        <a:xfrm rot="5400000">
          <a:off x="7428358" y="1093432"/>
          <a:ext cx="813305" cy="737412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a:lnSpc>
              <a:spcPct val="90000"/>
            </a:lnSpc>
            <a:spcBef>
              <a:spcPct val="0"/>
            </a:spcBef>
            <a:spcAft>
              <a:spcPct val="15000"/>
            </a:spcAft>
            <a:buChar char="••"/>
          </a:pPr>
          <a:r>
            <a:rPr lang="en-US" sz="1800" kern="1200" dirty="0" smtClean="0"/>
            <a:t>Microservices are typically owned by one team from development through deployment</a:t>
          </a:r>
          <a:endParaRPr lang="en-US" sz="1800" kern="1200" dirty="0"/>
        </a:p>
      </dsp:txBody>
      <dsp:txXfrm rot="-5400000">
        <a:off x="4147947" y="4413545"/>
        <a:ext cx="7334426" cy="733901"/>
      </dsp:txXfrm>
    </dsp:sp>
    <dsp:sp modelId="{263CF783-99F3-4B65-9B9E-08D6B76F6B7F}">
      <dsp:nvSpPr>
        <dsp:cNvPr id="0" name=""/>
        <dsp:cNvSpPr/>
      </dsp:nvSpPr>
      <dsp:spPr>
        <a:xfrm>
          <a:off x="0" y="4272180"/>
          <a:ext cx="4147947"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lvl="0" algn="ctr" defTabSz="1289050">
            <a:lnSpc>
              <a:spcPct val="90000"/>
            </a:lnSpc>
            <a:spcBef>
              <a:spcPct val="0"/>
            </a:spcBef>
            <a:spcAft>
              <a:spcPct val="35000"/>
            </a:spcAft>
          </a:pPr>
          <a:r>
            <a:rPr lang="en-US" sz="2900" b="0" kern="1200" dirty="0" smtClean="0"/>
            <a:t>Owned</a:t>
          </a:r>
          <a:endParaRPr lang="en-US" sz="2900" b="0" kern="1200" dirty="0"/>
        </a:p>
      </dsp:txBody>
      <dsp:txXfrm>
        <a:off x="49628" y="4321808"/>
        <a:ext cx="4048691" cy="91737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49CF63-BB79-4C11-801D-433B786A4CA8}">
      <dsp:nvSpPr>
        <dsp:cNvPr id="0" name=""/>
        <dsp:cNvSpPr/>
      </dsp:nvSpPr>
      <dsp:spPr>
        <a:xfrm rot="5400000">
          <a:off x="7281765" y="-3204616"/>
          <a:ext cx="579751" cy="715351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Communication across teams becomes critical</a:t>
          </a:r>
          <a:endParaRPr lang="en-US" sz="2000" kern="1200" dirty="0"/>
        </a:p>
      </dsp:txBody>
      <dsp:txXfrm rot="-5400000">
        <a:off x="3994882" y="110568"/>
        <a:ext cx="7125217" cy="523149"/>
      </dsp:txXfrm>
    </dsp:sp>
    <dsp:sp modelId="{A104D7A9-5456-4CF4-A92F-0D48EC88500E}">
      <dsp:nvSpPr>
        <dsp:cNvPr id="0" name=""/>
        <dsp:cNvSpPr/>
      </dsp:nvSpPr>
      <dsp:spPr>
        <a:xfrm>
          <a:off x="0" y="452"/>
          <a:ext cx="4023853" cy="724689"/>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dirty="0" smtClean="0"/>
            <a:t>Communication is Key</a:t>
          </a:r>
          <a:endParaRPr lang="en-US" sz="2400" kern="1200" dirty="0"/>
        </a:p>
      </dsp:txBody>
      <dsp:txXfrm>
        <a:off x="35376" y="35828"/>
        <a:ext cx="3953101" cy="653937"/>
      </dsp:txXfrm>
    </dsp:sp>
    <dsp:sp modelId="{1464591F-E338-48AB-B2E0-E25D42E948BC}">
      <dsp:nvSpPr>
        <dsp:cNvPr id="0" name=""/>
        <dsp:cNvSpPr/>
      </dsp:nvSpPr>
      <dsp:spPr>
        <a:xfrm rot="5400000">
          <a:off x="7310737" y="-2453038"/>
          <a:ext cx="579751" cy="715351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Speed of change requires investment in automation</a:t>
          </a:r>
          <a:endParaRPr lang="en-US" sz="2000" kern="1200" dirty="0"/>
        </a:p>
      </dsp:txBody>
      <dsp:txXfrm rot="-5400000">
        <a:off x="4023854" y="862146"/>
        <a:ext cx="7125217" cy="523149"/>
      </dsp:txXfrm>
    </dsp:sp>
    <dsp:sp modelId="{03EE670E-47A4-4E2A-BA6D-973FC13996B6}">
      <dsp:nvSpPr>
        <dsp:cNvPr id="0" name=""/>
        <dsp:cNvSpPr/>
      </dsp:nvSpPr>
      <dsp:spPr>
        <a:xfrm>
          <a:off x="0" y="761376"/>
          <a:ext cx="4023853" cy="724689"/>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dirty="0" smtClean="0"/>
            <a:t>Automation is not an Option</a:t>
          </a:r>
          <a:endParaRPr lang="en-US" sz="2400" kern="1200" dirty="0"/>
        </a:p>
      </dsp:txBody>
      <dsp:txXfrm>
        <a:off x="35376" y="796752"/>
        <a:ext cx="3953101" cy="653937"/>
      </dsp:txXfrm>
    </dsp:sp>
    <dsp:sp modelId="{ADA5F03D-A58E-414A-BDAA-E093BD7962D2}">
      <dsp:nvSpPr>
        <dsp:cNvPr id="0" name=""/>
        <dsp:cNvSpPr/>
      </dsp:nvSpPr>
      <dsp:spPr>
        <a:xfrm rot="5400000">
          <a:off x="7310737" y="-1692114"/>
          <a:ext cx="579751" cy="715351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Your platform must support elastic scale and resilience. Look to the sky…it’s a bird…it’s a plane…it’s the cloud</a:t>
          </a:r>
          <a:endParaRPr lang="en-US" sz="2000" kern="1200" dirty="0"/>
        </a:p>
      </dsp:txBody>
      <dsp:txXfrm rot="-5400000">
        <a:off x="4023854" y="1623070"/>
        <a:ext cx="7125217" cy="523149"/>
      </dsp:txXfrm>
    </dsp:sp>
    <dsp:sp modelId="{2FADB417-CC4B-4EB0-9D6A-4A6AEB6342C3}">
      <dsp:nvSpPr>
        <dsp:cNvPr id="0" name=""/>
        <dsp:cNvSpPr/>
      </dsp:nvSpPr>
      <dsp:spPr>
        <a:xfrm>
          <a:off x="0" y="1522300"/>
          <a:ext cx="4023853" cy="724689"/>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dirty="0" smtClean="0"/>
            <a:t>Platform Matters</a:t>
          </a:r>
          <a:endParaRPr lang="en-US" sz="2400" kern="1200" dirty="0"/>
        </a:p>
      </dsp:txBody>
      <dsp:txXfrm>
        <a:off x="35376" y="1557676"/>
        <a:ext cx="3953101" cy="653937"/>
      </dsp:txXfrm>
    </dsp:sp>
    <dsp:sp modelId="{2E8705CB-9F6F-4065-A47F-7CD96527290A}">
      <dsp:nvSpPr>
        <dsp:cNvPr id="0" name=""/>
        <dsp:cNvSpPr/>
      </dsp:nvSpPr>
      <dsp:spPr>
        <a:xfrm rot="5400000">
          <a:off x="7310737" y="-931190"/>
          <a:ext cx="579751" cy="715351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Composability requires versioning</a:t>
          </a:r>
          <a:endParaRPr lang="en-US" sz="2000" kern="1200" dirty="0"/>
        </a:p>
      </dsp:txBody>
      <dsp:txXfrm rot="-5400000">
        <a:off x="4023854" y="2383994"/>
        <a:ext cx="7125217" cy="523149"/>
      </dsp:txXfrm>
    </dsp:sp>
    <dsp:sp modelId="{6C10D30C-13AB-468B-B426-CBF8766176BB}">
      <dsp:nvSpPr>
        <dsp:cNvPr id="0" name=""/>
        <dsp:cNvSpPr/>
      </dsp:nvSpPr>
      <dsp:spPr>
        <a:xfrm>
          <a:off x="0" y="2283224"/>
          <a:ext cx="4023853" cy="724689"/>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dirty="0" smtClean="0"/>
            <a:t>Versioning must be Supported</a:t>
          </a:r>
          <a:endParaRPr lang="en-US" sz="2400" kern="1200" dirty="0"/>
        </a:p>
      </dsp:txBody>
      <dsp:txXfrm>
        <a:off x="35376" y="2318600"/>
        <a:ext cx="3953101" cy="653937"/>
      </dsp:txXfrm>
    </dsp:sp>
    <dsp:sp modelId="{3A703757-5B9E-4FE1-9B07-46733F83D273}">
      <dsp:nvSpPr>
        <dsp:cNvPr id="0" name=""/>
        <dsp:cNvSpPr/>
      </dsp:nvSpPr>
      <dsp:spPr>
        <a:xfrm rot="5400000">
          <a:off x="7310737" y="-170266"/>
          <a:ext cx="579751" cy="715351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Rich domains can be more challenging to move to microservices</a:t>
          </a:r>
          <a:endParaRPr lang="en-US" sz="2000" kern="1200" dirty="0"/>
        </a:p>
      </dsp:txBody>
      <dsp:txXfrm rot="-5400000">
        <a:off x="4023854" y="3144918"/>
        <a:ext cx="7125217" cy="523149"/>
      </dsp:txXfrm>
    </dsp:sp>
    <dsp:sp modelId="{A99FDA6D-2461-419C-92A2-89F51B864079}">
      <dsp:nvSpPr>
        <dsp:cNvPr id="0" name=""/>
        <dsp:cNvSpPr/>
      </dsp:nvSpPr>
      <dsp:spPr>
        <a:xfrm>
          <a:off x="0" y="3044148"/>
          <a:ext cx="4023853" cy="724689"/>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dirty="0" smtClean="0"/>
            <a:t>Domain Modeling</a:t>
          </a:r>
          <a:endParaRPr lang="en-US" sz="2400" kern="1200" dirty="0"/>
        </a:p>
      </dsp:txBody>
      <dsp:txXfrm>
        <a:off x="35376" y="3079524"/>
        <a:ext cx="3953101" cy="653937"/>
      </dsp:txXfrm>
    </dsp:sp>
    <dsp:sp modelId="{C3029069-C646-43B1-BFDE-CFA2F91CA791}">
      <dsp:nvSpPr>
        <dsp:cNvPr id="0" name=""/>
        <dsp:cNvSpPr/>
      </dsp:nvSpPr>
      <dsp:spPr>
        <a:xfrm rot="5400000">
          <a:off x="7310737" y="590658"/>
          <a:ext cx="579751" cy="715351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Unit, inter-service, extra-service, composition testing</a:t>
          </a:r>
          <a:endParaRPr lang="en-US" sz="2400" kern="1200" dirty="0"/>
        </a:p>
      </dsp:txBody>
      <dsp:txXfrm rot="-5400000">
        <a:off x="4023854" y="3905843"/>
        <a:ext cx="7125217" cy="523149"/>
      </dsp:txXfrm>
    </dsp:sp>
    <dsp:sp modelId="{57E844E3-37FA-4574-8AAD-E46534934C9D}">
      <dsp:nvSpPr>
        <dsp:cNvPr id="0" name=""/>
        <dsp:cNvSpPr/>
      </dsp:nvSpPr>
      <dsp:spPr>
        <a:xfrm>
          <a:off x="0" y="3805072"/>
          <a:ext cx="4023853" cy="724689"/>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dirty="0" smtClean="0"/>
            <a:t>Testing</a:t>
          </a:r>
          <a:endParaRPr lang="en-US" sz="2400" kern="1200" dirty="0"/>
        </a:p>
      </dsp:txBody>
      <dsp:txXfrm>
        <a:off x="35376" y="3840448"/>
        <a:ext cx="3953101" cy="653937"/>
      </dsp:txXfrm>
    </dsp:sp>
    <dsp:sp modelId="{8B7F26B8-845D-4841-9B9E-37B7A9B00157}">
      <dsp:nvSpPr>
        <dsp:cNvPr id="0" name=""/>
        <dsp:cNvSpPr/>
      </dsp:nvSpPr>
      <dsp:spPr>
        <a:xfrm rot="5400000">
          <a:off x="7310737" y="1351582"/>
          <a:ext cx="579751" cy="715351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The ability to locate services in a distributed environment without being tightly coupled</a:t>
          </a:r>
          <a:endParaRPr lang="en-US" sz="2000" kern="1200" dirty="0"/>
        </a:p>
      </dsp:txBody>
      <dsp:txXfrm rot="-5400000">
        <a:off x="4023854" y="4666767"/>
        <a:ext cx="7125217" cy="523149"/>
      </dsp:txXfrm>
    </dsp:sp>
    <dsp:sp modelId="{D51815F7-B3FF-47AD-A872-ADC5A6A7F546}">
      <dsp:nvSpPr>
        <dsp:cNvPr id="0" name=""/>
        <dsp:cNvSpPr/>
      </dsp:nvSpPr>
      <dsp:spPr>
        <a:xfrm>
          <a:off x="0" y="4565996"/>
          <a:ext cx="4023853" cy="724689"/>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dirty="0" smtClean="0"/>
            <a:t>Discoverability</a:t>
          </a:r>
          <a:endParaRPr lang="en-US" sz="2400" kern="1200" dirty="0"/>
        </a:p>
      </dsp:txBody>
      <dsp:txXfrm>
        <a:off x="35376" y="4601372"/>
        <a:ext cx="3953101" cy="65393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49CF63-BB79-4C11-801D-433B786A4CA8}">
      <dsp:nvSpPr>
        <dsp:cNvPr id="0" name=""/>
        <dsp:cNvSpPr/>
      </dsp:nvSpPr>
      <dsp:spPr>
        <a:xfrm rot="5400000">
          <a:off x="7173060" y="-3056282"/>
          <a:ext cx="813305" cy="713384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Find the capability within the system - Where does the language change?</a:t>
          </a:r>
          <a:endParaRPr lang="en-US" sz="2000" kern="1200" dirty="0"/>
        </a:p>
      </dsp:txBody>
      <dsp:txXfrm rot="-5400000">
        <a:off x="4012789" y="143691"/>
        <a:ext cx="7094146" cy="733901"/>
      </dsp:txXfrm>
    </dsp:sp>
    <dsp:sp modelId="{A104D7A9-5456-4CF4-A92F-0D48EC88500E}">
      <dsp:nvSpPr>
        <dsp:cNvPr id="0" name=""/>
        <dsp:cNvSpPr/>
      </dsp:nvSpPr>
      <dsp:spPr>
        <a:xfrm>
          <a:off x="0" y="2325"/>
          <a:ext cx="4012789"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Bounded Context</a:t>
          </a:r>
          <a:endParaRPr lang="en-US" sz="2800" kern="1200" dirty="0"/>
        </a:p>
      </dsp:txBody>
      <dsp:txXfrm>
        <a:off x="49628" y="51953"/>
        <a:ext cx="3913533" cy="917376"/>
      </dsp:txXfrm>
    </dsp:sp>
    <dsp:sp modelId="{1464591F-E338-48AB-B2E0-E25D42E948BC}">
      <dsp:nvSpPr>
        <dsp:cNvPr id="0" name=""/>
        <dsp:cNvSpPr/>
      </dsp:nvSpPr>
      <dsp:spPr>
        <a:xfrm rot="5400000">
          <a:off x="7173060" y="-1988818"/>
          <a:ext cx="813305" cy="713384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How fast or slow areas of the system change can identify a seam</a:t>
          </a:r>
          <a:endParaRPr lang="en-US" sz="2000" kern="1200" dirty="0"/>
        </a:p>
      </dsp:txBody>
      <dsp:txXfrm rot="-5400000">
        <a:off x="4012789" y="1211155"/>
        <a:ext cx="7094146" cy="733901"/>
      </dsp:txXfrm>
    </dsp:sp>
    <dsp:sp modelId="{03EE670E-47A4-4E2A-BA6D-973FC13996B6}">
      <dsp:nvSpPr>
        <dsp:cNvPr id="0" name=""/>
        <dsp:cNvSpPr/>
      </dsp:nvSpPr>
      <dsp:spPr>
        <a:xfrm>
          <a:off x="0" y="1069789"/>
          <a:ext cx="4012789"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Rate of Change</a:t>
          </a:r>
          <a:endParaRPr lang="en-US" sz="2800" kern="1200" dirty="0"/>
        </a:p>
      </dsp:txBody>
      <dsp:txXfrm>
        <a:off x="49628" y="1119417"/>
        <a:ext cx="3913533" cy="917376"/>
      </dsp:txXfrm>
    </dsp:sp>
    <dsp:sp modelId="{ADA5F03D-A58E-414A-BDAA-E093BD7962D2}">
      <dsp:nvSpPr>
        <dsp:cNvPr id="0" name=""/>
        <dsp:cNvSpPr/>
      </dsp:nvSpPr>
      <dsp:spPr>
        <a:xfrm rot="5400000">
          <a:off x="7173060" y="-921355"/>
          <a:ext cx="813305" cy="713384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Service boundaries defined by how the org is structured</a:t>
          </a:r>
          <a:endParaRPr lang="en-US" sz="2000" kern="1200" dirty="0"/>
        </a:p>
      </dsp:txBody>
      <dsp:txXfrm rot="-5400000">
        <a:off x="4012789" y="2278618"/>
        <a:ext cx="7094146" cy="733901"/>
      </dsp:txXfrm>
    </dsp:sp>
    <dsp:sp modelId="{2FADB417-CC4B-4EB0-9D6A-4A6AEB6342C3}">
      <dsp:nvSpPr>
        <dsp:cNvPr id="0" name=""/>
        <dsp:cNvSpPr/>
      </dsp:nvSpPr>
      <dsp:spPr>
        <a:xfrm>
          <a:off x="0" y="2137252"/>
          <a:ext cx="4012789"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Team Structure</a:t>
          </a:r>
          <a:endParaRPr lang="en-US" sz="2800" kern="1200" dirty="0"/>
        </a:p>
      </dsp:txBody>
      <dsp:txXfrm>
        <a:off x="49628" y="2186880"/>
        <a:ext cx="3913533" cy="917376"/>
      </dsp:txXfrm>
    </dsp:sp>
    <dsp:sp modelId="{2E8705CB-9F6F-4065-A47F-7CD96527290A}">
      <dsp:nvSpPr>
        <dsp:cNvPr id="0" name=""/>
        <dsp:cNvSpPr/>
      </dsp:nvSpPr>
      <dsp:spPr>
        <a:xfrm rot="5400000">
          <a:off x="7173060" y="146108"/>
          <a:ext cx="813305" cy="713384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Whatever hurts most is a good candidate</a:t>
          </a:r>
          <a:endParaRPr lang="en-US" sz="2000" kern="1200" dirty="0"/>
        </a:p>
      </dsp:txBody>
      <dsp:txXfrm rot="-5400000">
        <a:off x="4012789" y="3346081"/>
        <a:ext cx="7094146" cy="733901"/>
      </dsp:txXfrm>
    </dsp:sp>
    <dsp:sp modelId="{6C10D30C-13AB-468B-B426-CBF8766176BB}">
      <dsp:nvSpPr>
        <dsp:cNvPr id="0" name=""/>
        <dsp:cNvSpPr/>
      </dsp:nvSpPr>
      <dsp:spPr>
        <a:xfrm>
          <a:off x="0" y="3204716"/>
          <a:ext cx="4012789"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Pain</a:t>
          </a:r>
          <a:endParaRPr lang="en-US" sz="2800" kern="1200" dirty="0"/>
        </a:p>
      </dsp:txBody>
      <dsp:txXfrm>
        <a:off x="49628" y="3254344"/>
        <a:ext cx="3913533" cy="917376"/>
      </dsp:txXfrm>
    </dsp:sp>
    <dsp:sp modelId="{3A703757-5B9E-4FE1-9B07-46733F83D273}">
      <dsp:nvSpPr>
        <dsp:cNvPr id="0" name=""/>
        <dsp:cNvSpPr/>
      </dsp:nvSpPr>
      <dsp:spPr>
        <a:xfrm rot="5400000">
          <a:off x="7173060" y="1213572"/>
          <a:ext cx="813305" cy="7133848"/>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rtl="0">
            <a:lnSpc>
              <a:spcPct val="90000"/>
            </a:lnSpc>
            <a:spcBef>
              <a:spcPct val="0"/>
            </a:spcBef>
            <a:spcAft>
              <a:spcPct val="15000"/>
            </a:spcAft>
            <a:buChar char="••"/>
          </a:pPr>
          <a:r>
            <a:rPr lang="en-US" sz="2000" kern="1200" dirty="0" smtClean="0"/>
            <a:t>Partition by existing coupling</a:t>
          </a:r>
          <a:endParaRPr lang="en-US" sz="2000" kern="1200" dirty="0"/>
        </a:p>
      </dsp:txBody>
      <dsp:txXfrm rot="-5400000">
        <a:off x="4012789" y="4413545"/>
        <a:ext cx="7094146" cy="733901"/>
      </dsp:txXfrm>
    </dsp:sp>
    <dsp:sp modelId="{A99FDA6D-2461-419C-92A2-89F51B864079}">
      <dsp:nvSpPr>
        <dsp:cNvPr id="0" name=""/>
        <dsp:cNvSpPr/>
      </dsp:nvSpPr>
      <dsp:spPr>
        <a:xfrm>
          <a:off x="0" y="4272180"/>
          <a:ext cx="4012789" cy="10166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Namespace Modeling</a:t>
          </a:r>
          <a:endParaRPr lang="en-US" sz="2800" kern="1200" dirty="0"/>
        </a:p>
      </dsp:txBody>
      <dsp:txXfrm>
        <a:off x="49628" y="4321808"/>
        <a:ext cx="3913533" cy="91737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49CF63-BB79-4C11-801D-433B786A4CA8}">
      <dsp:nvSpPr>
        <dsp:cNvPr id="0" name=""/>
        <dsp:cNvSpPr/>
      </dsp:nvSpPr>
      <dsp:spPr>
        <a:xfrm rot="5400000">
          <a:off x="7085910" y="-2934804"/>
          <a:ext cx="1018957" cy="7148601"/>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1066800" rtl="0">
            <a:lnSpc>
              <a:spcPct val="90000"/>
            </a:lnSpc>
            <a:spcBef>
              <a:spcPct val="0"/>
            </a:spcBef>
            <a:spcAft>
              <a:spcPct val="15000"/>
            </a:spcAft>
            <a:buChar char="••"/>
          </a:pPr>
          <a:r>
            <a:rPr lang="en-US" sz="2400" kern="1200" dirty="0" smtClean="0"/>
            <a:t>Leverage User Journey to find the capabilities</a:t>
          </a:r>
          <a:endParaRPr lang="en-US" sz="2400" kern="1200" dirty="0"/>
        </a:p>
      </dsp:txBody>
      <dsp:txXfrm rot="-5400000">
        <a:off x="4021089" y="179758"/>
        <a:ext cx="7098860" cy="919475"/>
      </dsp:txXfrm>
    </dsp:sp>
    <dsp:sp modelId="{A104D7A9-5456-4CF4-A92F-0D48EC88500E}">
      <dsp:nvSpPr>
        <dsp:cNvPr id="0" name=""/>
        <dsp:cNvSpPr/>
      </dsp:nvSpPr>
      <dsp:spPr>
        <a:xfrm>
          <a:off x="0" y="2648"/>
          <a:ext cx="4021088" cy="1273696"/>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User Stories</a:t>
          </a:r>
          <a:endParaRPr lang="en-US" sz="2800" kern="1200" dirty="0"/>
        </a:p>
      </dsp:txBody>
      <dsp:txXfrm>
        <a:off x="62177" y="64825"/>
        <a:ext cx="3896734" cy="1149342"/>
      </dsp:txXfrm>
    </dsp:sp>
    <dsp:sp modelId="{1464591F-E338-48AB-B2E0-E25D42E948BC}">
      <dsp:nvSpPr>
        <dsp:cNvPr id="0" name=""/>
        <dsp:cNvSpPr/>
      </dsp:nvSpPr>
      <dsp:spPr>
        <a:xfrm rot="5400000">
          <a:off x="7085910" y="-1597422"/>
          <a:ext cx="1018957" cy="7148601"/>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1066800" rtl="0">
            <a:lnSpc>
              <a:spcPct val="90000"/>
            </a:lnSpc>
            <a:spcBef>
              <a:spcPct val="0"/>
            </a:spcBef>
            <a:spcAft>
              <a:spcPct val="15000"/>
            </a:spcAft>
            <a:buChar char="••"/>
          </a:pPr>
          <a:r>
            <a:rPr lang="en-US" sz="2400" kern="1200" dirty="0" smtClean="0"/>
            <a:t>One service at a time</a:t>
          </a:r>
          <a:endParaRPr lang="en-US" sz="2400" kern="1200" dirty="0"/>
        </a:p>
      </dsp:txBody>
      <dsp:txXfrm rot="-5400000">
        <a:off x="4021089" y="1517140"/>
        <a:ext cx="7098860" cy="919475"/>
      </dsp:txXfrm>
    </dsp:sp>
    <dsp:sp modelId="{03EE670E-47A4-4E2A-BA6D-973FC13996B6}">
      <dsp:nvSpPr>
        <dsp:cNvPr id="0" name=""/>
        <dsp:cNvSpPr/>
      </dsp:nvSpPr>
      <dsp:spPr>
        <a:xfrm>
          <a:off x="0" y="1340029"/>
          <a:ext cx="4021088" cy="1273696"/>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Evolutionary</a:t>
          </a:r>
          <a:endParaRPr lang="en-US" sz="2800" kern="1200" dirty="0"/>
        </a:p>
      </dsp:txBody>
      <dsp:txXfrm>
        <a:off x="62177" y="1402206"/>
        <a:ext cx="3896734" cy="1149342"/>
      </dsp:txXfrm>
    </dsp:sp>
    <dsp:sp modelId="{ADA5F03D-A58E-414A-BDAA-E093BD7962D2}">
      <dsp:nvSpPr>
        <dsp:cNvPr id="0" name=""/>
        <dsp:cNvSpPr/>
      </dsp:nvSpPr>
      <dsp:spPr>
        <a:xfrm rot="5400000">
          <a:off x="7085910" y="-260040"/>
          <a:ext cx="1018957" cy="7148601"/>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1066800" rtl="0">
            <a:lnSpc>
              <a:spcPct val="90000"/>
            </a:lnSpc>
            <a:spcBef>
              <a:spcPct val="0"/>
            </a:spcBef>
            <a:spcAft>
              <a:spcPct val="15000"/>
            </a:spcAft>
            <a:buChar char="••"/>
          </a:pPr>
          <a:r>
            <a:rPr lang="en-US" sz="2400" kern="1200" dirty="0" smtClean="0"/>
            <a:t>High Cohesion</a:t>
          </a:r>
          <a:endParaRPr lang="en-US" sz="2400" kern="1200" dirty="0"/>
        </a:p>
      </dsp:txBody>
      <dsp:txXfrm rot="-5400000">
        <a:off x="4021089" y="2854522"/>
        <a:ext cx="7098860" cy="919475"/>
      </dsp:txXfrm>
    </dsp:sp>
    <dsp:sp modelId="{2FADB417-CC4B-4EB0-9D6A-4A6AEB6342C3}">
      <dsp:nvSpPr>
        <dsp:cNvPr id="0" name=""/>
        <dsp:cNvSpPr/>
      </dsp:nvSpPr>
      <dsp:spPr>
        <a:xfrm>
          <a:off x="0" y="2677411"/>
          <a:ext cx="4021088" cy="1273696"/>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Single Responsibility</a:t>
          </a:r>
          <a:endParaRPr lang="en-US" sz="2800" kern="1200" dirty="0"/>
        </a:p>
      </dsp:txBody>
      <dsp:txXfrm>
        <a:off x="62177" y="2739588"/>
        <a:ext cx="3896734" cy="1149342"/>
      </dsp:txXfrm>
    </dsp:sp>
    <dsp:sp modelId="{2E8705CB-9F6F-4065-A47F-7CD96527290A}">
      <dsp:nvSpPr>
        <dsp:cNvPr id="0" name=""/>
        <dsp:cNvSpPr/>
      </dsp:nvSpPr>
      <dsp:spPr>
        <a:xfrm rot="5400000">
          <a:off x="7085910" y="1077340"/>
          <a:ext cx="1018957" cy="7148601"/>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1066800" rtl="0">
            <a:lnSpc>
              <a:spcPct val="90000"/>
            </a:lnSpc>
            <a:spcBef>
              <a:spcPct val="0"/>
            </a:spcBef>
            <a:spcAft>
              <a:spcPct val="15000"/>
            </a:spcAft>
            <a:buChar char="••"/>
          </a:pPr>
          <a:r>
            <a:rPr lang="en-US" sz="2400" kern="1200" dirty="0" smtClean="0"/>
            <a:t>Minimize dependencies</a:t>
          </a:r>
          <a:endParaRPr lang="en-US" sz="2400" kern="1200" dirty="0"/>
        </a:p>
      </dsp:txBody>
      <dsp:txXfrm rot="-5400000">
        <a:off x="4021089" y="4191903"/>
        <a:ext cx="7098860" cy="919475"/>
      </dsp:txXfrm>
    </dsp:sp>
    <dsp:sp modelId="{6C10D30C-13AB-468B-B426-CBF8766176BB}">
      <dsp:nvSpPr>
        <dsp:cNvPr id="0" name=""/>
        <dsp:cNvSpPr/>
      </dsp:nvSpPr>
      <dsp:spPr>
        <a:xfrm>
          <a:off x="0" y="4014793"/>
          <a:ext cx="4021088" cy="1273696"/>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lvl="0" algn="ctr" defTabSz="1244600" rtl="0">
            <a:lnSpc>
              <a:spcPct val="90000"/>
            </a:lnSpc>
            <a:spcBef>
              <a:spcPct val="0"/>
            </a:spcBef>
            <a:spcAft>
              <a:spcPct val="35000"/>
            </a:spcAft>
          </a:pPr>
          <a:r>
            <a:rPr lang="en-US" sz="2800" kern="1200" dirty="0" smtClean="0"/>
            <a:t>Loose Coupling</a:t>
          </a:r>
          <a:endParaRPr lang="en-US" sz="2800" kern="1200" dirty="0"/>
        </a:p>
      </dsp:txBody>
      <dsp:txXfrm>
        <a:off x="62177" y="4076970"/>
        <a:ext cx="3896734" cy="114934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E28766-08E7-48EE-A931-68D79D3B9138}">
      <dsp:nvSpPr>
        <dsp:cNvPr id="0" name=""/>
        <dsp:cNvSpPr/>
      </dsp:nvSpPr>
      <dsp:spPr>
        <a:xfrm rot="5400000">
          <a:off x="2480455" y="-986726"/>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Any client </a:t>
          </a:r>
          <a:endParaRPr lang="en-US" sz="1300" kern="1200" dirty="0"/>
        </a:p>
      </dsp:txBody>
      <dsp:txXfrm rot="-5400000">
        <a:off x="1435687" y="80634"/>
        <a:ext cx="2529741" cy="417613"/>
      </dsp:txXfrm>
    </dsp:sp>
    <dsp:sp modelId="{E8C08382-8B11-41BC-9581-CD7BB5C8776E}">
      <dsp:nvSpPr>
        <dsp:cNvPr id="0" name=""/>
        <dsp:cNvSpPr/>
      </dsp:nvSpPr>
      <dsp:spPr>
        <a:xfrm>
          <a:off x="0" y="191"/>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Experience</a:t>
          </a:r>
          <a:endParaRPr lang="en-US" sz="1800" b="0" kern="1200" dirty="0"/>
        </a:p>
      </dsp:txBody>
      <dsp:txXfrm>
        <a:off x="28240" y="28431"/>
        <a:ext cx="1379207" cy="522017"/>
      </dsp:txXfrm>
    </dsp:sp>
    <dsp:sp modelId="{596A50A9-115A-4F3B-8797-42542FB784E4}">
      <dsp:nvSpPr>
        <dsp:cNvPr id="0" name=""/>
        <dsp:cNvSpPr/>
      </dsp:nvSpPr>
      <dsp:spPr>
        <a:xfrm rot="5400000">
          <a:off x="2480455" y="-379304"/>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SDK for accessing service</a:t>
          </a:r>
          <a:endParaRPr lang="en-US" sz="1300" kern="1200" dirty="0"/>
        </a:p>
      </dsp:txBody>
      <dsp:txXfrm rot="-5400000">
        <a:off x="1435687" y="688056"/>
        <a:ext cx="2529741" cy="417613"/>
      </dsp:txXfrm>
    </dsp:sp>
    <dsp:sp modelId="{0BAD17EE-19FF-4D37-8ACF-2E1E4BB1BA45}">
      <dsp:nvSpPr>
        <dsp:cNvPr id="0" name=""/>
        <dsp:cNvSpPr/>
      </dsp:nvSpPr>
      <dsp:spPr>
        <a:xfrm>
          <a:off x="0" y="607613"/>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SDK</a:t>
          </a:r>
          <a:endParaRPr lang="en-US" sz="1800" b="0" kern="1200" dirty="0"/>
        </a:p>
      </dsp:txBody>
      <dsp:txXfrm>
        <a:off x="28240" y="635853"/>
        <a:ext cx="1379207" cy="522017"/>
      </dsp:txXfrm>
    </dsp:sp>
    <dsp:sp modelId="{080623C8-65D1-428B-BDBE-9FBB7D3C687F}">
      <dsp:nvSpPr>
        <dsp:cNvPr id="0" name=""/>
        <dsp:cNvSpPr/>
      </dsp:nvSpPr>
      <dsp:spPr>
        <a:xfrm rot="5400000">
          <a:off x="2480455" y="228117"/>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Communication protocol such as REST/HTTP</a:t>
          </a:r>
          <a:endParaRPr lang="en-US" sz="1300" kern="1200" dirty="0"/>
        </a:p>
      </dsp:txBody>
      <dsp:txXfrm rot="-5400000">
        <a:off x="1435687" y="1295477"/>
        <a:ext cx="2529741" cy="417613"/>
      </dsp:txXfrm>
    </dsp:sp>
    <dsp:sp modelId="{0B3B5092-C46D-4824-BB0F-C5BD9D152718}">
      <dsp:nvSpPr>
        <dsp:cNvPr id="0" name=""/>
        <dsp:cNvSpPr/>
      </dsp:nvSpPr>
      <dsp:spPr>
        <a:xfrm>
          <a:off x="0" y="1215035"/>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Protocol</a:t>
          </a:r>
          <a:endParaRPr lang="en-US" sz="1800" b="0" kern="1200" dirty="0"/>
        </a:p>
      </dsp:txBody>
      <dsp:txXfrm>
        <a:off x="28240" y="1243275"/>
        <a:ext cx="1379207" cy="522017"/>
      </dsp:txXfrm>
    </dsp:sp>
    <dsp:sp modelId="{A99D9CB9-3BE0-4278-8AE9-CCFD46B89170}">
      <dsp:nvSpPr>
        <dsp:cNvPr id="0" name=""/>
        <dsp:cNvSpPr/>
      </dsp:nvSpPr>
      <dsp:spPr>
        <a:xfrm rot="5400000">
          <a:off x="2480455" y="835539"/>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On the wire data models</a:t>
          </a:r>
          <a:endParaRPr lang="en-US" sz="1300" kern="1200" dirty="0"/>
        </a:p>
      </dsp:txBody>
      <dsp:txXfrm rot="-5400000">
        <a:off x="1435687" y="1902899"/>
        <a:ext cx="2529741" cy="417613"/>
      </dsp:txXfrm>
    </dsp:sp>
    <dsp:sp modelId="{A93C6C57-B070-4976-A2E9-00C8CEF2BE2C}">
      <dsp:nvSpPr>
        <dsp:cNvPr id="0" name=""/>
        <dsp:cNvSpPr/>
      </dsp:nvSpPr>
      <dsp:spPr>
        <a:xfrm>
          <a:off x="0" y="1822457"/>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Models</a:t>
          </a:r>
          <a:endParaRPr lang="en-US" sz="1800" b="0" kern="1200" dirty="0"/>
        </a:p>
      </dsp:txBody>
      <dsp:txXfrm>
        <a:off x="28240" y="1850697"/>
        <a:ext cx="1379207" cy="522017"/>
      </dsp:txXfrm>
    </dsp:sp>
    <dsp:sp modelId="{7D66225B-E6AC-4979-AA27-429C79C8FB9C}">
      <dsp:nvSpPr>
        <dsp:cNvPr id="0" name=""/>
        <dsp:cNvSpPr/>
      </dsp:nvSpPr>
      <dsp:spPr>
        <a:xfrm rot="5400000">
          <a:off x="2480455" y="1442961"/>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Business Rules/Logic</a:t>
          </a:r>
          <a:endParaRPr lang="en-US" sz="1300" kern="1200" dirty="0"/>
        </a:p>
      </dsp:txBody>
      <dsp:txXfrm rot="-5400000">
        <a:off x="1435687" y="2510321"/>
        <a:ext cx="2529741" cy="417613"/>
      </dsp:txXfrm>
    </dsp:sp>
    <dsp:sp modelId="{6FBC0FBB-C2FD-4FB5-B04B-F681F3042301}">
      <dsp:nvSpPr>
        <dsp:cNvPr id="0" name=""/>
        <dsp:cNvSpPr/>
      </dsp:nvSpPr>
      <dsp:spPr>
        <a:xfrm>
          <a:off x="0" y="2429879"/>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Service</a:t>
          </a:r>
          <a:endParaRPr lang="en-US" sz="1800" b="0" kern="1200" dirty="0"/>
        </a:p>
      </dsp:txBody>
      <dsp:txXfrm>
        <a:off x="28240" y="2458119"/>
        <a:ext cx="1379207" cy="522017"/>
      </dsp:txXfrm>
    </dsp:sp>
    <dsp:sp modelId="{BD65F7F5-C0CD-413C-9C08-957D2D785D8E}">
      <dsp:nvSpPr>
        <dsp:cNvPr id="0" name=""/>
        <dsp:cNvSpPr/>
      </dsp:nvSpPr>
      <dsp:spPr>
        <a:xfrm rot="5400000">
          <a:off x="2480455" y="2050383"/>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smtClean="0"/>
            <a:t>Data Access</a:t>
          </a:r>
          <a:endParaRPr lang="en-US" sz="1300" kern="1200" dirty="0"/>
        </a:p>
      </dsp:txBody>
      <dsp:txXfrm rot="-5400000">
        <a:off x="1435687" y="3117743"/>
        <a:ext cx="2529741" cy="417613"/>
      </dsp:txXfrm>
    </dsp:sp>
    <dsp:sp modelId="{192EA940-39C7-4520-A686-0C512A472CF9}">
      <dsp:nvSpPr>
        <dsp:cNvPr id="0" name=""/>
        <dsp:cNvSpPr/>
      </dsp:nvSpPr>
      <dsp:spPr>
        <a:xfrm>
          <a:off x="0" y="3037301"/>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kern="1200" dirty="0" smtClean="0"/>
            <a:t>DAC</a:t>
          </a:r>
          <a:endParaRPr lang="en-US" sz="1800" kern="1200" dirty="0"/>
        </a:p>
      </dsp:txBody>
      <dsp:txXfrm>
        <a:off x="28240" y="3065541"/>
        <a:ext cx="1379207" cy="522017"/>
      </dsp:txXfrm>
    </dsp:sp>
    <dsp:sp modelId="{1E188A7E-EA6D-49FF-9FBE-1BA7C3D84934}">
      <dsp:nvSpPr>
        <dsp:cNvPr id="0" name=""/>
        <dsp:cNvSpPr/>
      </dsp:nvSpPr>
      <dsp:spPr>
        <a:xfrm rot="5400000">
          <a:off x="2480455" y="2657805"/>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Model persistent store </a:t>
          </a:r>
          <a:endParaRPr lang="en-US" sz="1300" kern="1200" dirty="0"/>
        </a:p>
      </dsp:txBody>
      <dsp:txXfrm rot="-5400000">
        <a:off x="1435687" y="3725165"/>
        <a:ext cx="2529741" cy="417613"/>
      </dsp:txXfrm>
    </dsp:sp>
    <dsp:sp modelId="{6F9BDC95-A577-4664-8966-A3F1830D7E50}">
      <dsp:nvSpPr>
        <dsp:cNvPr id="0" name=""/>
        <dsp:cNvSpPr/>
      </dsp:nvSpPr>
      <dsp:spPr>
        <a:xfrm>
          <a:off x="0" y="3644723"/>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Store</a:t>
          </a:r>
          <a:endParaRPr lang="en-US" sz="1800" b="0" kern="1200" dirty="0"/>
        </a:p>
      </dsp:txBody>
      <dsp:txXfrm>
        <a:off x="28240" y="3672963"/>
        <a:ext cx="1379207" cy="522017"/>
      </dsp:txXfrm>
    </dsp:sp>
    <dsp:sp modelId="{8015D6C4-164C-4BAC-BDE9-4D321D4CA34A}">
      <dsp:nvSpPr>
        <dsp:cNvPr id="0" name=""/>
        <dsp:cNvSpPr/>
      </dsp:nvSpPr>
      <dsp:spPr>
        <a:xfrm rot="5400000">
          <a:off x="2480455" y="3265227"/>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Continuous Delivery</a:t>
          </a:r>
          <a:endParaRPr lang="en-US" sz="1300" kern="1200" dirty="0"/>
        </a:p>
      </dsp:txBody>
      <dsp:txXfrm rot="-5400000">
        <a:off x="1435687" y="4332587"/>
        <a:ext cx="2529741" cy="417613"/>
      </dsp:txXfrm>
    </dsp:sp>
    <dsp:sp modelId="{7AA455CC-27AA-47E8-9C96-4BB06C82EE56}">
      <dsp:nvSpPr>
        <dsp:cNvPr id="0" name=""/>
        <dsp:cNvSpPr/>
      </dsp:nvSpPr>
      <dsp:spPr>
        <a:xfrm>
          <a:off x="0" y="4252145"/>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Automation</a:t>
          </a:r>
          <a:endParaRPr lang="en-US" sz="1800" b="0" kern="1200" dirty="0"/>
        </a:p>
      </dsp:txBody>
      <dsp:txXfrm>
        <a:off x="28240" y="4280385"/>
        <a:ext cx="1379207" cy="52201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E28766-08E7-48EE-A931-68D79D3B9138}">
      <dsp:nvSpPr>
        <dsp:cNvPr id="0" name=""/>
        <dsp:cNvSpPr/>
      </dsp:nvSpPr>
      <dsp:spPr>
        <a:xfrm rot="5400000">
          <a:off x="2480455" y="-986726"/>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Any client  / Administrators Console</a:t>
          </a:r>
          <a:endParaRPr lang="en-US" sz="1300" kern="1200" dirty="0"/>
        </a:p>
      </dsp:txBody>
      <dsp:txXfrm rot="-5400000">
        <a:off x="1435687" y="80634"/>
        <a:ext cx="2529741" cy="417613"/>
      </dsp:txXfrm>
    </dsp:sp>
    <dsp:sp modelId="{E8C08382-8B11-41BC-9581-CD7BB5C8776E}">
      <dsp:nvSpPr>
        <dsp:cNvPr id="0" name=""/>
        <dsp:cNvSpPr/>
      </dsp:nvSpPr>
      <dsp:spPr>
        <a:xfrm>
          <a:off x="0" y="191"/>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UX</a:t>
          </a:r>
          <a:endParaRPr lang="en-US" sz="1800" b="0" kern="1200" dirty="0"/>
        </a:p>
      </dsp:txBody>
      <dsp:txXfrm>
        <a:off x="28240" y="28431"/>
        <a:ext cx="1379207" cy="522017"/>
      </dsp:txXfrm>
    </dsp:sp>
    <dsp:sp modelId="{596A50A9-115A-4F3B-8797-42542FB784E4}">
      <dsp:nvSpPr>
        <dsp:cNvPr id="0" name=""/>
        <dsp:cNvSpPr/>
      </dsp:nvSpPr>
      <dsp:spPr>
        <a:xfrm rot="5400000">
          <a:off x="2480455" y="-379304"/>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Public/Private SDK</a:t>
          </a:r>
          <a:endParaRPr lang="en-US" sz="1300" kern="1200" dirty="0"/>
        </a:p>
      </dsp:txBody>
      <dsp:txXfrm rot="-5400000">
        <a:off x="1435687" y="688056"/>
        <a:ext cx="2529741" cy="417613"/>
      </dsp:txXfrm>
    </dsp:sp>
    <dsp:sp modelId="{0BAD17EE-19FF-4D37-8ACF-2E1E4BB1BA45}">
      <dsp:nvSpPr>
        <dsp:cNvPr id="0" name=""/>
        <dsp:cNvSpPr/>
      </dsp:nvSpPr>
      <dsp:spPr>
        <a:xfrm>
          <a:off x="0" y="607613"/>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SDK</a:t>
          </a:r>
          <a:endParaRPr lang="en-US" sz="1800" b="0" kern="1200" dirty="0"/>
        </a:p>
      </dsp:txBody>
      <dsp:txXfrm>
        <a:off x="28240" y="635853"/>
        <a:ext cx="1379207" cy="522017"/>
      </dsp:txXfrm>
    </dsp:sp>
    <dsp:sp modelId="{6980E01C-E4EE-4396-BA78-5A80F6F3A28F}">
      <dsp:nvSpPr>
        <dsp:cNvPr id="0" name=""/>
        <dsp:cNvSpPr/>
      </dsp:nvSpPr>
      <dsp:spPr>
        <a:xfrm rot="5400000">
          <a:off x="2480455" y="228117"/>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Public / Private API</a:t>
          </a:r>
          <a:endParaRPr lang="en-US" sz="1300" kern="1200" dirty="0"/>
        </a:p>
      </dsp:txBody>
      <dsp:txXfrm rot="-5400000">
        <a:off x="1435687" y="1295477"/>
        <a:ext cx="2529741" cy="417613"/>
      </dsp:txXfrm>
    </dsp:sp>
    <dsp:sp modelId="{81DF352A-0B27-42D4-BFA7-07BCF4583743}">
      <dsp:nvSpPr>
        <dsp:cNvPr id="0" name=""/>
        <dsp:cNvSpPr/>
      </dsp:nvSpPr>
      <dsp:spPr>
        <a:xfrm>
          <a:off x="0" y="1215035"/>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API</a:t>
          </a:r>
          <a:endParaRPr lang="en-US" sz="1800" b="0" kern="1200" dirty="0"/>
        </a:p>
      </dsp:txBody>
      <dsp:txXfrm>
        <a:off x="28240" y="1243275"/>
        <a:ext cx="1379207" cy="522017"/>
      </dsp:txXfrm>
    </dsp:sp>
    <dsp:sp modelId="{C256BBE7-F13D-4BC2-B135-5053FA9F1FA5}">
      <dsp:nvSpPr>
        <dsp:cNvPr id="0" name=""/>
        <dsp:cNvSpPr/>
      </dsp:nvSpPr>
      <dsp:spPr>
        <a:xfrm rot="5400000">
          <a:off x="2480455" y="835539"/>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Rules, validations, calculations</a:t>
          </a:r>
          <a:endParaRPr lang="en-US" sz="1300" kern="1200" dirty="0"/>
        </a:p>
      </dsp:txBody>
      <dsp:txXfrm rot="-5400000">
        <a:off x="1435687" y="1902899"/>
        <a:ext cx="2529741" cy="417613"/>
      </dsp:txXfrm>
    </dsp:sp>
    <dsp:sp modelId="{7E1AB335-FAED-4354-BE0F-3ECC2ACE2B5F}">
      <dsp:nvSpPr>
        <dsp:cNvPr id="0" name=""/>
        <dsp:cNvSpPr/>
      </dsp:nvSpPr>
      <dsp:spPr>
        <a:xfrm>
          <a:off x="0" y="1822457"/>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Service</a:t>
          </a:r>
          <a:endParaRPr lang="en-US" sz="1800" b="0" kern="1200" dirty="0"/>
        </a:p>
      </dsp:txBody>
      <dsp:txXfrm>
        <a:off x="28240" y="1850697"/>
        <a:ext cx="1379207" cy="522017"/>
      </dsp:txXfrm>
    </dsp:sp>
    <dsp:sp modelId="{A99D9CB9-3BE0-4278-8AE9-CCFD46B89170}">
      <dsp:nvSpPr>
        <dsp:cNvPr id="0" name=""/>
        <dsp:cNvSpPr/>
      </dsp:nvSpPr>
      <dsp:spPr>
        <a:xfrm rot="5400000">
          <a:off x="2480455" y="1442961"/>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On the wire data models</a:t>
          </a:r>
          <a:endParaRPr lang="en-US" sz="1300" kern="1200" dirty="0"/>
        </a:p>
      </dsp:txBody>
      <dsp:txXfrm rot="-5400000">
        <a:off x="1435687" y="2510321"/>
        <a:ext cx="2529741" cy="417613"/>
      </dsp:txXfrm>
    </dsp:sp>
    <dsp:sp modelId="{A93C6C57-B070-4976-A2E9-00C8CEF2BE2C}">
      <dsp:nvSpPr>
        <dsp:cNvPr id="0" name=""/>
        <dsp:cNvSpPr/>
      </dsp:nvSpPr>
      <dsp:spPr>
        <a:xfrm>
          <a:off x="0" y="2429879"/>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Models</a:t>
          </a:r>
          <a:endParaRPr lang="en-US" sz="1800" b="0" kern="1200" dirty="0"/>
        </a:p>
      </dsp:txBody>
      <dsp:txXfrm>
        <a:off x="28240" y="2458119"/>
        <a:ext cx="1379207" cy="522017"/>
      </dsp:txXfrm>
    </dsp:sp>
    <dsp:sp modelId="{7D66225B-E6AC-4979-AA27-429C79C8FB9C}">
      <dsp:nvSpPr>
        <dsp:cNvPr id="0" name=""/>
        <dsp:cNvSpPr/>
      </dsp:nvSpPr>
      <dsp:spPr>
        <a:xfrm rot="5400000">
          <a:off x="2480455" y="2050383"/>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Rest, DAC, Model Management</a:t>
          </a:r>
          <a:endParaRPr lang="en-US" sz="1300" kern="1200" dirty="0"/>
        </a:p>
      </dsp:txBody>
      <dsp:txXfrm rot="-5400000">
        <a:off x="1435687" y="3117743"/>
        <a:ext cx="2529741" cy="417613"/>
      </dsp:txXfrm>
    </dsp:sp>
    <dsp:sp modelId="{6FBC0FBB-C2FD-4FB5-B04B-F681F3042301}">
      <dsp:nvSpPr>
        <dsp:cNvPr id="0" name=""/>
        <dsp:cNvSpPr/>
      </dsp:nvSpPr>
      <dsp:spPr>
        <a:xfrm>
          <a:off x="0" y="3037301"/>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Frameworks</a:t>
          </a:r>
          <a:endParaRPr lang="en-US" sz="1800" b="0" kern="1200" dirty="0"/>
        </a:p>
      </dsp:txBody>
      <dsp:txXfrm>
        <a:off x="28240" y="3065541"/>
        <a:ext cx="1379207" cy="522017"/>
      </dsp:txXfrm>
    </dsp:sp>
    <dsp:sp modelId="{1E188A7E-EA6D-49FF-9FBE-1BA7C3D84934}">
      <dsp:nvSpPr>
        <dsp:cNvPr id="0" name=""/>
        <dsp:cNvSpPr/>
      </dsp:nvSpPr>
      <dsp:spPr>
        <a:xfrm rot="5400000">
          <a:off x="2480455" y="2657805"/>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smtClean="0"/>
            <a:t>Model persistent store </a:t>
          </a:r>
          <a:endParaRPr lang="en-US" sz="1300" kern="1200"/>
        </a:p>
      </dsp:txBody>
      <dsp:txXfrm rot="-5400000">
        <a:off x="1435687" y="3725165"/>
        <a:ext cx="2529741" cy="417613"/>
      </dsp:txXfrm>
    </dsp:sp>
    <dsp:sp modelId="{6F9BDC95-A577-4664-8966-A3F1830D7E50}">
      <dsp:nvSpPr>
        <dsp:cNvPr id="0" name=""/>
        <dsp:cNvSpPr/>
      </dsp:nvSpPr>
      <dsp:spPr>
        <a:xfrm>
          <a:off x="0" y="3644723"/>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Store</a:t>
          </a:r>
          <a:endParaRPr lang="en-US" sz="1800" b="0" kern="1200" dirty="0"/>
        </a:p>
      </dsp:txBody>
      <dsp:txXfrm>
        <a:off x="28240" y="3672963"/>
        <a:ext cx="1379207" cy="522017"/>
      </dsp:txXfrm>
    </dsp:sp>
    <dsp:sp modelId="{8015D6C4-164C-4BAC-BDE9-4D321D4CA34A}">
      <dsp:nvSpPr>
        <dsp:cNvPr id="0" name=""/>
        <dsp:cNvSpPr/>
      </dsp:nvSpPr>
      <dsp:spPr>
        <a:xfrm rot="5400000">
          <a:off x="2480455" y="3265227"/>
          <a:ext cx="462797" cy="2552333"/>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rtl="0">
            <a:lnSpc>
              <a:spcPct val="90000"/>
            </a:lnSpc>
            <a:spcBef>
              <a:spcPct val="0"/>
            </a:spcBef>
            <a:spcAft>
              <a:spcPct val="15000"/>
            </a:spcAft>
            <a:buChar char="••"/>
          </a:pPr>
          <a:r>
            <a:rPr lang="en-US" sz="1300" kern="1200" dirty="0" smtClean="0"/>
            <a:t>Continuous Delivery</a:t>
          </a:r>
          <a:endParaRPr lang="en-US" sz="1300" kern="1200" dirty="0"/>
        </a:p>
      </dsp:txBody>
      <dsp:txXfrm rot="-5400000">
        <a:off x="1435687" y="4332587"/>
        <a:ext cx="2529741" cy="417613"/>
      </dsp:txXfrm>
    </dsp:sp>
    <dsp:sp modelId="{7AA455CC-27AA-47E8-9C96-4BB06C82EE56}">
      <dsp:nvSpPr>
        <dsp:cNvPr id="0" name=""/>
        <dsp:cNvSpPr/>
      </dsp:nvSpPr>
      <dsp:spPr>
        <a:xfrm>
          <a:off x="0" y="4252145"/>
          <a:ext cx="1435687" cy="578497"/>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lvl="0" algn="ctr" defTabSz="800100" rtl="0">
            <a:lnSpc>
              <a:spcPct val="90000"/>
            </a:lnSpc>
            <a:spcBef>
              <a:spcPct val="0"/>
            </a:spcBef>
            <a:spcAft>
              <a:spcPct val="35000"/>
            </a:spcAft>
          </a:pPr>
          <a:r>
            <a:rPr lang="en-US" sz="1800" b="0" kern="1200" dirty="0" smtClean="0"/>
            <a:t>Automation</a:t>
          </a:r>
          <a:endParaRPr lang="en-US" sz="1800" b="0" kern="1200" dirty="0"/>
        </a:p>
      </dsp:txBody>
      <dsp:txXfrm>
        <a:off x="28240" y="4280385"/>
        <a:ext cx="1379207" cy="522017"/>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err="1" smtClean="0">
                <a:latin typeface="Segoe UI" pitchFamily="34" charset="0"/>
              </a:rPr>
              <a:t>TechReady</a:t>
            </a:r>
            <a:r>
              <a:rPr lang="en-US" dirty="0" smtClean="0">
                <a:latin typeface="Segoe UI" pitchFamily="34" charset="0"/>
              </a:rPr>
              <a:t> 14</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5/4/2015</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jpg>
</file>

<file path=ppt/media/image12.jp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gif>
</file>

<file path=ppt/media/image22.gif>
</file>

<file path=ppt/media/image23.png>
</file>

<file path=ppt/media/image3.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err="1" smtClean="0"/>
              <a:t>TechReady</a:t>
            </a:r>
            <a:r>
              <a:rPr lang="en-US" dirty="0" smtClean="0"/>
              <a:t> 14</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5/4/2015</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Tree>
    <p:extLst>
      <p:ext uri="{BB962C8B-B14F-4D97-AF65-F5344CB8AC3E}">
        <p14:creationId xmlns:p14="http://schemas.microsoft.com/office/powerpoint/2010/main" val="669691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F35F-DD44-4607-AEC1-49D7A4BC4066}" type="slidenum">
              <a:rPr lang="en-US" smtClean="0"/>
              <a:pPr/>
              <a:t>2</a:t>
            </a:fld>
            <a:endParaRPr lang="en-US" dirty="0"/>
          </a:p>
        </p:txBody>
      </p:sp>
    </p:spTree>
    <p:extLst>
      <p:ext uri="{BB962C8B-B14F-4D97-AF65-F5344CB8AC3E}">
        <p14:creationId xmlns:p14="http://schemas.microsoft.com/office/powerpoint/2010/main" val="9701257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F35F-DD44-4607-AEC1-49D7A4BC4066}" type="slidenum">
              <a:rPr lang="en-US" smtClean="0"/>
              <a:pPr/>
              <a:t>3</a:t>
            </a:fld>
            <a:endParaRPr lang="en-US" dirty="0"/>
          </a:p>
        </p:txBody>
      </p:sp>
    </p:spTree>
    <p:extLst>
      <p:ext uri="{BB962C8B-B14F-4D97-AF65-F5344CB8AC3E}">
        <p14:creationId xmlns:p14="http://schemas.microsoft.com/office/powerpoint/2010/main" val="3935395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Tree>
    <p:extLst>
      <p:ext uri="{BB962C8B-B14F-4D97-AF65-F5344CB8AC3E}">
        <p14:creationId xmlns:p14="http://schemas.microsoft.com/office/powerpoint/2010/main" val="3989130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Tree>
    <p:extLst>
      <p:ext uri="{BB962C8B-B14F-4D97-AF65-F5344CB8AC3E}">
        <p14:creationId xmlns:p14="http://schemas.microsoft.com/office/powerpoint/2010/main" val="38669709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0F9F4E-DADB-41FF-B240-6002EF7DA29A}" type="slidenum">
              <a:rPr lang="en-US" smtClean="0"/>
              <a:t>11</a:t>
            </a:fld>
            <a:endParaRPr lang="en-US"/>
          </a:p>
        </p:txBody>
      </p:sp>
    </p:spTree>
    <p:extLst>
      <p:ext uri="{BB962C8B-B14F-4D97-AF65-F5344CB8AC3E}">
        <p14:creationId xmlns:p14="http://schemas.microsoft.com/office/powerpoint/2010/main" val="9745083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FD0002-D426-416F-8227-652AAEF46AC5}" type="slidenum">
              <a:rPr lang="en-US" smtClean="0"/>
              <a:t>15</a:t>
            </a:fld>
            <a:endParaRPr lang="en-US"/>
          </a:p>
        </p:txBody>
      </p:sp>
    </p:spTree>
    <p:extLst>
      <p:ext uri="{BB962C8B-B14F-4D97-AF65-F5344CB8AC3E}">
        <p14:creationId xmlns:p14="http://schemas.microsoft.com/office/powerpoint/2010/main" val="7386525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FD0002-D426-416F-8227-652AAEF46AC5}" type="slidenum">
              <a:rPr lang="en-US" smtClean="0"/>
              <a:t>16</a:t>
            </a:fld>
            <a:endParaRPr lang="en-US"/>
          </a:p>
        </p:txBody>
      </p:sp>
    </p:spTree>
    <p:extLst>
      <p:ext uri="{BB962C8B-B14F-4D97-AF65-F5344CB8AC3E}">
        <p14:creationId xmlns:p14="http://schemas.microsoft.com/office/powerpoint/2010/main" val="1273566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4" y="2312126"/>
            <a:ext cx="11122924" cy="1933979"/>
          </a:xfrm>
          <a:prstGeom prst="rect">
            <a:avLst/>
          </a:prstGeom>
        </p:spPr>
        <p:txBody>
          <a:bodyPr anchor="ctr">
            <a:noAutofit/>
          </a:bodyPr>
          <a:lstStyle>
            <a:lvl1pPr algn="l">
              <a:lnSpc>
                <a:spcPct val="90000"/>
              </a:lnSpc>
              <a:defRPr sz="4800"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400" b="1" cap="none" baseline="0">
                <a:solidFill>
                  <a:schemeClr val="bg1">
                    <a:lumMod val="95000"/>
                    <a:alpha val="99000"/>
                  </a:schemeClr>
                </a:solidFill>
                <a:latin typeface="Segoe UI Light" pitchFamily="34" charset="0"/>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Subtitle</a:t>
            </a:r>
            <a:endParaRPr lang="en-US" dirty="0"/>
          </a:p>
        </p:txBody>
      </p:sp>
      <p:sp>
        <p:nvSpPr>
          <p:cNvPr id="5" name="TextBox 4"/>
          <p:cNvSpPr txBox="1"/>
          <p:nvPr userDrawn="1"/>
        </p:nvSpPr>
        <p:spPr>
          <a:xfrm>
            <a:off x="8209382" y="189731"/>
            <a:ext cx="3691466" cy="369332"/>
          </a:xfrm>
          <a:prstGeom prst="rect">
            <a:avLst/>
          </a:prstGeom>
          <a:noFill/>
        </p:spPr>
        <p:txBody>
          <a:bodyPr wrap="square" lIns="0" tIns="0" rIns="0" bIns="0" rtlCol="0" anchor="ctr">
            <a:spAutoFit/>
          </a:bodyPr>
          <a:lstStyle/>
          <a:p>
            <a:pPr algn="ctr"/>
            <a:r>
              <a:rPr lang="en-US" sz="2400" dirty="0" smtClean="0">
                <a:solidFill>
                  <a:schemeClr val="bg1">
                    <a:alpha val="99000"/>
                  </a:schemeClr>
                </a:solidFill>
              </a:rPr>
              <a:t>Microsoft</a:t>
            </a:r>
            <a:r>
              <a:rPr lang="en-US" sz="2400" baseline="0" dirty="0" smtClean="0">
                <a:solidFill>
                  <a:schemeClr val="bg1">
                    <a:alpha val="99000"/>
                  </a:schemeClr>
                </a:solidFill>
              </a:rPr>
              <a:t> Virtual Academy</a:t>
            </a:r>
            <a:endParaRPr lang="en-US" sz="2400" dirty="0" smtClean="0">
              <a:solidFill>
                <a:schemeClr val="bg1">
                  <a:alpha val="99000"/>
                </a:schemeClr>
              </a:solidFill>
            </a:endParaRPr>
          </a:p>
        </p:txBody>
      </p:sp>
    </p:spTree>
    <p:extLst>
      <p:ext uri="{BB962C8B-B14F-4D97-AF65-F5344CB8AC3E}">
        <p14:creationId xmlns:p14="http://schemas.microsoft.com/office/powerpoint/2010/main" val="3522069566"/>
      </p:ext>
    </p:extLst>
  </p:cSld>
  <p:clrMapOvr>
    <a:masterClrMapping/>
  </p:clrMapOvr>
  <p:transition>
    <p:fade/>
  </p:transition>
  <p:timing>
    <p:tnLst>
      <p:par>
        <p:cTn id="1" dur="indefinite" restart="never" nodeType="tmRoot"/>
      </p:par>
    </p:tnLst>
  </p:timing>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633" y="1709739"/>
            <a:ext cx="10512862" cy="2852737"/>
          </a:xfrm>
          <a:prstGeom prst="rect">
            <a:avLst/>
          </a:prstGeom>
        </p:spPr>
        <p:txBody>
          <a:bodyPr anchor="b"/>
          <a:lstStyle>
            <a:lvl1pPr>
              <a:defRPr sz="5998"/>
            </a:lvl1pPr>
          </a:lstStyle>
          <a:p>
            <a:r>
              <a:rPr lang="en-US" smtClean="0"/>
              <a:t>Click to edit Master title style</a:t>
            </a:r>
            <a:endParaRPr lang="en-US"/>
          </a:p>
        </p:txBody>
      </p:sp>
      <p:sp>
        <p:nvSpPr>
          <p:cNvPr id="3" name="Text Placeholder 2"/>
          <p:cNvSpPr>
            <a:spLocks noGrp="1"/>
          </p:cNvSpPr>
          <p:nvPr>
            <p:ph type="body" idx="1"/>
          </p:nvPr>
        </p:nvSpPr>
        <p:spPr>
          <a:xfrm>
            <a:off x="831633" y="4589464"/>
            <a:ext cx="10512862" cy="1500187"/>
          </a:xfrm>
          <a:prstGeom prst="rect">
            <a:avLst/>
          </a:prstGeom>
        </p:spPr>
        <p:txBody>
          <a:bodyPr/>
          <a:lstStyle>
            <a:lvl1pPr marL="0" indent="0">
              <a:buNone/>
              <a:defRPr sz="2399">
                <a:solidFill>
                  <a:schemeClr val="tx1">
                    <a:tint val="75000"/>
                  </a:schemeClr>
                </a:solidFill>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37982" y="6356351"/>
            <a:ext cx="2742486" cy="365125"/>
          </a:xfrm>
          <a:prstGeom prst="rect">
            <a:avLst/>
          </a:prstGeom>
        </p:spPr>
        <p:txBody>
          <a:bodyPr/>
          <a:lstStyle/>
          <a:p>
            <a:fld id="{5EC355F3-2BE9-4228-A3CE-BEAB49E7FB1F}" type="datetimeFigureOut">
              <a:rPr lang="en-US" smtClean="0"/>
              <a:t>5/4/2015</a:t>
            </a:fld>
            <a:endParaRPr lang="en-US"/>
          </a:p>
        </p:txBody>
      </p:sp>
      <p:sp>
        <p:nvSpPr>
          <p:cNvPr id="5" name="Footer Placeholder 4"/>
          <p:cNvSpPr>
            <a:spLocks noGrp="1"/>
          </p:cNvSpPr>
          <p:nvPr>
            <p:ph type="ftr" sz="quarter" idx="11"/>
          </p:nvPr>
        </p:nvSpPr>
        <p:spPr>
          <a:xfrm>
            <a:off x="4037549" y="6356351"/>
            <a:ext cx="4113728"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08357" y="6356351"/>
            <a:ext cx="2742486" cy="365125"/>
          </a:xfrm>
          <a:prstGeom prst="rect">
            <a:avLst/>
          </a:prstGeom>
        </p:spPr>
        <p:txBody>
          <a:bodyPr/>
          <a:lstStyle/>
          <a:p>
            <a:fld id="{3B248A03-AAE3-4427-8970-78501ECC2407}" type="slidenum">
              <a:rPr lang="en-US" smtClean="0"/>
              <a:t>‹#›</a:t>
            </a:fld>
            <a:endParaRPr lang="en-US"/>
          </a:p>
        </p:txBody>
      </p:sp>
    </p:spTree>
    <p:extLst>
      <p:ext uri="{BB962C8B-B14F-4D97-AF65-F5344CB8AC3E}">
        <p14:creationId xmlns:p14="http://schemas.microsoft.com/office/powerpoint/2010/main" val="2107745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7982" y="365126"/>
            <a:ext cx="10512862" cy="1325563"/>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837982" y="1825625"/>
            <a:ext cx="10512862" cy="4351338"/>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7982" y="6356351"/>
            <a:ext cx="2742486" cy="365125"/>
          </a:xfrm>
          <a:prstGeom prst="rect">
            <a:avLst/>
          </a:prstGeom>
        </p:spPr>
        <p:txBody>
          <a:bodyPr/>
          <a:lstStyle/>
          <a:p>
            <a:fld id="{5EC355F3-2BE9-4228-A3CE-BEAB49E7FB1F}" type="datetimeFigureOut">
              <a:rPr lang="en-US" smtClean="0"/>
              <a:t>5/4/2015</a:t>
            </a:fld>
            <a:endParaRPr lang="en-US"/>
          </a:p>
        </p:txBody>
      </p:sp>
      <p:sp>
        <p:nvSpPr>
          <p:cNvPr id="5" name="Footer Placeholder 4"/>
          <p:cNvSpPr>
            <a:spLocks noGrp="1"/>
          </p:cNvSpPr>
          <p:nvPr>
            <p:ph type="ftr" sz="quarter" idx="11"/>
          </p:nvPr>
        </p:nvSpPr>
        <p:spPr>
          <a:xfrm>
            <a:off x="4037549" y="6356351"/>
            <a:ext cx="4113728"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08357" y="6356351"/>
            <a:ext cx="2742486" cy="365125"/>
          </a:xfrm>
          <a:prstGeom prst="rect">
            <a:avLst/>
          </a:prstGeom>
        </p:spPr>
        <p:txBody>
          <a:bodyPr/>
          <a:lstStyle/>
          <a:p>
            <a:fld id="{3B248A03-AAE3-4427-8970-78501ECC2407}" type="slidenum">
              <a:rPr lang="en-US" smtClean="0"/>
              <a:t>‹#›</a:t>
            </a:fld>
            <a:endParaRPr lang="en-US"/>
          </a:p>
        </p:txBody>
      </p:sp>
    </p:spTree>
    <p:extLst>
      <p:ext uri="{BB962C8B-B14F-4D97-AF65-F5344CB8AC3E}">
        <p14:creationId xmlns:p14="http://schemas.microsoft.com/office/powerpoint/2010/main" val="34456627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7982" y="365126"/>
            <a:ext cx="10512862" cy="1325563"/>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837982" y="6356351"/>
            <a:ext cx="2742486" cy="365125"/>
          </a:xfrm>
          <a:prstGeom prst="rect">
            <a:avLst/>
          </a:prstGeom>
        </p:spPr>
        <p:txBody>
          <a:bodyPr/>
          <a:lstStyle/>
          <a:p>
            <a:fld id="{5EC355F3-2BE9-4228-A3CE-BEAB49E7FB1F}" type="datetimeFigureOut">
              <a:rPr lang="en-US" smtClean="0"/>
              <a:t>5/4/2015</a:t>
            </a:fld>
            <a:endParaRPr lang="en-US"/>
          </a:p>
        </p:txBody>
      </p:sp>
      <p:sp>
        <p:nvSpPr>
          <p:cNvPr id="4" name="Footer Placeholder 3"/>
          <p:cNvSpPr>
            <a:spLocks noGrp="1"/>
          </p:cNvSpPr>
          <p:nvPr>
            <p:ph type="ftr" sz="quarter" idx="11"/>
          </p:nvPr>
        </p:nvSpPr>
        <p:spPr>
          <a:xfrm>
            <a:off x="4037549" y="6356351"/>
            <a:ext cx="4113728"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08357" y="6356351"/>
            <a:ext cx="2742486" cy="365125"/>
          </a:xfrm>
          <a:prstGeom prst="rect">
            <a:avLst/>
          </a:prstGeom>
        </p:spPr>
        <p:txBody>
          <a:bodyPr/>
          <a:lstStyle/>
          <a:p>
            <a:fld id="{3B248A03-AAE3-4427-8970-78501ECC2407}" type="slidenum">
              <a:rPr lang="en-US" smtClean="0"/>
              <a:t>‹#›</a:t>
            </a:fld>
            <a:endParaRPr lang="en-US"/>
          </a:p>
        </p:txBody>
      </p:sp>
    </p:spTree>
    <p:extLst>
      <p:ext uri="{BB962C8B-B14F-4D97-AF65-F5344CB8AC3E}">
        <p14:creationId xmlns:p14="http://schemas.microsoft.com/office/powerpoint/2010/main" val="25605464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20" y="5132438"/>
            <a:ext cx="8577652" cy="1460779"/>
          </a:xfrm>
          <a:prstGeom prst="rect">
            <a:avLst/>
          </a:prstGeom>
        </p:spPr>
        <p:txBody>
          <a:bodyPr lIns="137160" tIns="137160" rIns="137160" bIns="137160" anchor="b" anchorCtr="0">
            <a:normAutofit/>
          </a:bodyPr>
          <a:lstStyle>
            <a:lvl1pPr marL="0" indent="0" algn="l" defTabSz="913778" rtl="0" eaLnBrk="1" latinLnBrk="0" hangingPunct="1">
              <a:lnSpc>
                <a:spcPct val="100000"/>
              </a:lnSpc>
              <a:spcBef>
                <a:spcPts val="0"/>
              </a:spcBef>
              <a:buSzPct val="90000"/>
              <a:buFont typeface="Arial" pitchFamily="34" charset="0"/>
              <a:buNone/>
              <a:defRPr lang="en-US" sz="2399"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6907" indent="0" algn="ctr">
              <a:buNone/>
              <a:defRPr>
                <a:solidFill>
                  <a:schemeClr val="tx1">
                    <a:tint val="75000"/>
                  </a:schemeClr>
                </a:solidFill>
              </a:defRPr>
            </a:lvl2pPr>
            <a:lvl3pPr marL="913814" indent="0" algn="ctr">
              <a:buNone/>
              <a:defRPr>
                <a:solidFill>
                  <a:schemeClr val="tx1">
                    <a:tint val="75000"/>
                  </a:schemeClr>
                </a:solidFill>
              </a:defRPr>
            </a:lvl3pPr>
            <a:lvl4pPr marL="1370722" indent="0" algn="ctr">
              <a:buNone/>
              <a:defRPr>
                <a:solidFill>
                  <a:schemeClr val="tx1">
                    <a:tint val="75000"/>
                  </a:schemeClr>
                </a:solidFill>
              </a:defRPr>
            </a:lvl4pPr>
            <a:lvl5pPr marL="1827630" indent="0" algn="ctr">
              <a:buNone/>
              <a:defRPr>
                <a:solidFill>
                  <a:schemeClr val="tx1">
                    <a:tint val="75000"/>
                  </a:schemeClr>
                </a:solidFill>
              </a:defRPr>
            </a:lvl5pPr>
            <a:lvl6pPr marL="2284536" indent="0" algn="ctr">
              <a:buNone/>
              <a:defRPr>
                <a:solidFill>
                  <a:schemeClr val="tx1">
                    <a:tint val="75000"/>
                  </a:schemeClr>
                </a:solidFill>
              </a:defRPr>
            </a:lvl6pPr>
            <a:lvl7pPr marL="2741444" indent="0" algn="ctr">
              <a:buNone/>
              <a:defRPr>
                <a:solidFill>
                  <a:schemeClr val="tx1">
                    <a:tint val="75000"/>
                  </a:schemeClr>
                </a:solidFill>
              </a:defRPr>
            </a:lvl7pPr>
            <a:lvl8pPr marL="3198351" indent="0" algn="ctr">
              <a:buNone/>
              <a:defRPr>
                <a:solidFill>
                  <a:schemeClr val="tx1">
                    <a:tint val="75000"/>
                  </a:schemeClr>
                </a:solidFill>
              </a:defRPr>
            </a:lvl8pPr>
            <a:lvl9pPr marL="3655261" indent="0" algn="ctr">
              <a:buNone/>
              <a:defRPr>
                <a:solidFill>
                  <a:schemeClr val="tx1">
                    <a:tint val="75000"/>
                  </a:schemeClr>
                </a:solidFill>
              </a:defRPr>
            </a:lvl9pPr>
          </a:lstStyle>
          <a:p>
            <a:r>
              <a:rPr lang="en-US" smtClean="0"/>
              <a:t>Click to edit Master subtitle style</a:t>
            </a:r>
            <a:endParaRPr lang="en-US" dirty="0"/>
          </a:p>
        </p:txBody>
      </p:sp>
      <p:sp>
        <p:nvSpPr>
          <p:cNvPr id="10" name="Title 1"/>
          <p:cNvSpPr>
            <a:spLocks noGrp="1"/>
          </p:cNvSpPr>
          <p:nvPr>
            <p:ph type="ctrTitle" hasCustomPrompt="1"/>
          </p:nvPr>
        </p:nvSpPr>
        <p:spPr>
          <a:xfrm>
            <a:off x="193220" y="2415642"/>
            <a:ext cx="8577652" cy="2603307"/>
          </a:xfrm>
          <a:prstGeom prst="rect">
            <a:avLst/>
          </a:prstGeom>
          <a:solidFill>
            <a:srgbClr val="007233"/>
          </a:solidFill>
          <a:effectLst/>
        </p:spPr>
        <p:txBody>
          <a:bodyPr vert="horz" lIns="137160" tIns="137160" rIns="91409" bIns="137160" rtlCol="0" anchor="b" anchorCtr="0">
            <a:noAutofit/>
          </a:bodyPr>
          <a:lstStyle>
            <a:lvl1pPr>
              <a:defRPr lang="en-US" sz="4799" kern="0" dirty="0">
                <a:ln w="3175">
                  <a:noFill/>
                </a:ln>
                <a:gradFill flip="none" rotWithShape="1">
                  <a:gsLst>
                    <a:gs pos="4583">
                      <a:srgbClr val="FFFFFF"/>
                    </a:gs>
                    <a:gs pos="100000">
                      <a:srgbClr val="FFFFFF"/>
                    </a:gs>
                  </a:gsLst>
                  <a:lin ang="5400000" scaled="0"/>
                  <a:tileRect/>
                </a:gradFill>
              </a:defRPr>
            </a:lvl1pPr>
          </a:lstStyle>
          <a:p>
            <a:pPr lvl="0"/>
            <a:r>
              <a:rPr lang="en-US" dirty="0" smtClean="0"/>
              <a:t>Course title style</a:t>
            </a:r>
            <a:endParaRPr lang="en-US" dirty="0"/>
          </a:p>
        </p:txBody>
      </p:sp>
      <p:sp>
        <p:nvSpPr>
          <p:cNvPr id="8" name="top right small rectangle"/>
          <p:cNvSpPr/>
          <p:nvPr/>
        </p:nvSpPr>
        <p:spPr bwMode="auto">
          <a:xfrm>
            <a:off x="8900174" y="2418735"/>
            <a:ext cx="3087143"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37124" tIns="137124" rIns="137124" bIns="137124" numCol="1" rtlCol="0" anchor="b" anchorCtr="0" compatLnSpc="1">
            <a:prstTxWarp prst="textNoShape">
              <a:avLst/>
            </a:prstTxWarp>
          </a:bodyPr>
          <a:lstStyle/>
          <a:p>
            <a:pPr defTabSz="913514" fontAlgn="base">
              <a:spcBef>
                <a:spcPct val="0"/>
              </a:spcBef>
              <a:spcAft>
                <a:spcPct val="0"/>
              </a:spcAft>
            </a:pPr>
            <a:endParaRPr lang="en-US" sz="1999"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l="9720" t="16544" r="7275" b="16691"/>
          <a:stretch/>
        </p:blipFill>
        <p:spPr>
          <a:xfrm>
            <a:off x="10729004" y="4630992"/>
            <a:ext cx="1131393" cy="334740"/>
          </a:xfrm>
          <a:prstGeom prst="rect">
            <a:avLst/>
          </a:prstGeom>
        </p:spPr>
      </p:pic>
      <p:sp>
        <p:nvSpPr>
          <p:cNvPr id="7" name="TextBox 6"/>
          <p:cNvSpPr txBox="1"/>
          <p:nvPr/>
        </p:nvSpPr>
        <p:spPr>
          <a:xfrm>
            <a:off x="193221" y="164178"/>
            <a:ext cx="3690505" cy="246221"/>
          </a:xfrm>
          <a:prstGeom prst="rect">
            <a:avLst/>
          </a:prstGeom>
          <a:noFill/>
        </p:spPr>
        <p:txBody>
          <a:bodyPr wrap="square" lIns="0" tIns="0" rIns="0" bIns="0" rtlCol="0" anchor="ctr">
            <a:spAutoFit/>
          </a:bodyPr>
          <a:lstStyle/>
          <a:p>
            <a:pPr algn="l"/>
            <a:r>
              <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rPr>
              <a:t>Microsoft</a:t>
            </a:r>
            <a:r>
              <a:rPr lang="en-US" sz="1600" baseline="0" dirty="0" smtClean="0">
                <a:solidFill>
                  <a:schemeClr val="tx1">
                    <a:lumMod val="75000"/>
                    <a:lumOff val="25000"/>
                    <a:alpha val="99000"/>
                  </a:schemeClr>
                </a:solidFill>
                <a:latin typeface="Segoe UI" panose="020B0502040204020203" pitchFamily="34" charset="0"/>
                <a:cs typeface="Segoe UI" panose="020B0502040204020203" pitchFamily="34" charset="0"/>
              </a:rPr>
              <a:t> Virtual Academy</a:t>
            </a:r>
            <a:endPar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587463116"/>
      </p:ext>
    </p:extLst>
  </p:cSld>
  <p:clrMapOvr>
    <a:masterClrMapping/>
  </p:clrMapOvr>
  <p:timing>
    <p:tnLst>
      <p:par>
        <p:cTn id="1" dur="indefinite" restart="never" nodeType="tmRoot"/>
      </p:par>
    </p:tnLst>
  </p:timing>
  <p:hf hdr="0"/>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Section Header">
    <p:spTree>
      <p:nvGrpSpPr>
        <p:cNvPr id="1" name=""/>
        <p:cNvGrpSpPr/>
        <p:nvPr/>
      </p:nvGrpSpPr>
      <p:grpSpPr>
        <a:xfrm>
          <a:off x="0" y="0"/>
          <a:ext cx="0" cy="0"/>
          <a:chOff x="0" y="0"/>
          <a:chExt cx="0" cy="0"/>
        </a:xfrm>
      </p:grpSpPr>
      <p:sp>
        <p:nvSpPr>
          <p:cNvPr id="9" name="Subtitle 2"/>
          <p:cNvSpPr txBox="1">
            <a:spLocks/>
          </p:cNvSpPr>
          <p:nvPr/>
        </p:nvSpPr>
        <p:spPr>
          <a:xfrm>
            <a:off x="8736457" y="2685051"/>
            <a:ext cx="2240640" cy="2355337"/>
          </a:xfrm>
          <a:prstGeom prst="rect">
            <a:avLst/>
          </a:prstGeom>
        </p:spPr>
        <p:txBody>
          <a:bodyPr vert="horz" lIns="91385" tIns="45693" rIns="91385" bIns="45693" rtlCol="0" anchor="ctr" anchorCtr="0">
            <a:normAutofit/>
          </a:bodyPr>
          <a:lstStyle>
            <a:lvl1pPr marL="0" indent="0" algn="l" defTabSz="914052" rtl="0" eaLnBrk="1" latinLnBrk="0" hangingPunct="1">
              <a:lnSpc>
                <a:spcPct val="100000"/>
              </a:lnSpc>
              <a:spcBef>
                <a:spcPts val="0"/>
              </a:spcBef>
              <a:buSzPct val="90000"/>
              <a:buFont typeface="Arial" pitchFamily="34" charset="0"/>
              <a:buNone/>
              <a:defRPr lang="en-US" sz="1800" b="1" kern="1200" spc="-30" baseline="0" dirty="0">
                <a:gradFill>
                  <a:gsLst>
                    <a:gs pos="1250">
                      <a:srgbClr val="FFFFFF"/>
                    </a:gs>
                    <a:gs pos="6250">
                      <a:srgbClr val="FFFFFF"/>
                    </a:gs>
                  </a:gsLst>
                  <a:lin ang="5400000" scaled="0"/>
                </a:gradFill>
                <a:latin typeface="Segoe UI" pitchFamily="34" charset="0"/>
                <a:ea typeface="Segoe UI" pitchFamily="34" charset="0"/>
                <a:cs typeface="Segoe UI" pitchFamily="34" charset="0"/>
              </a:defRPr>
            </a:lvl1pPr>
            <a:lvl2pPr marL="457044" indent="0" algn="ctr" defTabSz="914088" rtl="0" eaLnBrk="1" latinLnBrk="0" hangingPunct="1">
              <a:spcBef>
                <a:spcPts val="300"/>
              </a:spcBef>
              <a:spcAft>
                <a:spcPts val="300"/>
              </a:spcAft>
              <a:buFont typeface="Arial" pitchFamily="34" charset="0"/>
              <a:buNone/>
              <a:defRPr sz="2800" kern="1200">
                <a:solidFill>
                  <a:schemeClr val="tx1">
                    <a:tint val="75000"/>
                  </a:schemeClr>
                </a:solidFill>
                <a:latin typeface="Segoe UI" pitchFamily="34" charset="0"/>
                <a:ea typeface="Segoe UI" pitchFamily="34" charset="0"/>
                <a:cs typeface="Segoe UI" pitchFamily="34" charset="0"/>
              </a:defRPr>
            </a:lvl2pPr>
            <a:lvl3pPr marL="914088" indent="0" algn="ctr" defTabSz="914088" rtl="0" eaLnBrk="1" latinLnBrk="0" hangingPunct="1">
              <a:spcBef>
                <a:spcPts val="200"/>
              </a:spcBef>
              <a:spcAft>
                <a:spcPts val="200"/>
              </a:spcAft>
              <a:buFont typeface="Arial" pitchFamily="34" charset="0"/>
              <a:buNone/>
              <a:defRPr sz="2400" kern="1200">
                <a:solidFill>
                  <a:schemeClr val="tx1">
                    <a:tint val="75000"/>
                  </a:schemeClr>
                </a:solidFill>
                <a:latin typeface="Segoe UI" pitchFamily="34" charset="0"/>
                <a:ea typeface="Segoe UI" pitchFamily="34" charset="0"/>
                <a:cs typeface="Segoe UI" pitchFamily="34" charset="0"/>
              </a:defRPr>
            </a:lvl3pPr>
            <a:lvl4pPr marL="1371133"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4pPr>
            <a:lvl5pPr marL="1828178"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5pPr>
            <a:lvl6pPr marL="2285222"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267"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199311"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6358"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799" smtClean="0"/>
              <a:t>Click to edit Master subtitle style</a:t>
            </a:r>
            <a:endParaRPr lang="en-US" sz="1799"/>
          </a:p>
        </p:txBody>
      </p:sp>
      <p:sp>
        <p:nvSpPr>
          <p:cNvPr id="13" name="Title 1"/>
          <p:cNvSpPr txBox="1">
            <a:spLocks/>
          </p:cNvSpPr>
          <p:nvPr/>
        </p:nvSpPr>
        <p:spPr>
          <a:xfrm>
            <a:off x="193221" y="3376351"/>
            <a:ext cx="8407677" cy="1692617"/>
          </a:xfrm>
          <a:prstGeom prst="rect">
            <a:avLst/>
          </a:prstGeom>
          <a:solidFill>
            <a:srgbClr val="007233"/>
          </a:solidFill>
          <a:effectLst/>
        </p:spPr>
        <p:txBody>
          <a:bodyPr vert="horz" lIns="137124" tIns="137124" rIns="91385" bIns="137124" rtlCol="0" anchor="b" anchorCtr="0">
            <a:noAutofit/>
          </a:bodyPr>
          <a:lstStyle>
            <a:lvl1pPr algn="l" defTabSz="914088" rtl="0" eaLnBrk="1" latinLnBrk="0" hangingPunct="1">
              <a:spcBef>
                <a:spcPct val="0"/>
              </a:spcBef>
              <a:buNone/>
              <a:defRPr lang="en-US" sz="4000" kern="0" dirty="0">
                <a:ln w="3175">
                  <a:noFill/>
                </a:ln>
                <a:gradFill flip="none" rotWithShape="1">
                  <a:gsLst>
                    <a:gs pos="4583">
                      <a:srgbClr val="FFFFFF"/>
                    </a:gs>
                    <a:gs pos="100000">
                      <a:srgbClr val="FFFFFF"/>
                    </a:gs>
                  </a:gsLst>
                  <a:lin ang="5400000" scaled="0"/>
                  <a:tileRect/>
                </a:gradFill>
                <a:latin typeface="Segoe UI" pitchFamily="34" charset="0"/>
                <a:ea typeface="Segoe UI" pitchFamily="34" charset="0"/>
                <a:cs typeface="Segoe UI" pitchFamily="34" charset="0"/>
              </a:defRPr>
            </a:lvl1pPr>
          </a:lstStyle>
          <a:p>
            <a:endParaRPr lang="en-US" sz="3999" dirty="0"/>
          </a:p>
        </p:txBody>
      </p:sp>
      <p:sp>
        <p:nvSpPr>
          <p:cNvPr id="14" name="top right small rectangle"/>
          <p:cNvSpPr/>
          <p:nvPr/>
        </p:nvSpPr>
        <p:spPr bwMode="auto">
          <a:xfrm>
            <a:off x="8680529" y="3374967"/>
            <a:ext cx="3256571" cy="1694322"/>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380" tIns="45691" rIns="91380" bIns="45691" numCol="1" rtlCol="0" anchor="ctr" anchorCtr="0" compatLnSpc="1">
            <a:prstTxWarp prst="textNoShape">
              <a:avLst/>
            </a:prstTxWarp>
          </a:bodyPr>
          <a:lstStyle/>
          <a:p>
            <a:pPr algn="ctr" defTabSz="913514"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15" name="Picture 14"/>
          <p:cNvPicPr>
            <a:picLocks noChangeAspect="1"/>
          </p:cNvPicPr>
          <p:nvPr/>
        </p:nvPicPr>
        <p:blipFill rotWithShape="1">
          <a:blip r:embed="rId2" cstate="print">
            <a:extLst>
              <a:ext uri="{28A0092B-C50C-407E-A947-70E740481C1C}">
                <a14:useLocalDpi xmlns:a14="http://schemas.microsoft.com/office/drawing/2010/main" val="0"/>
              </a:ext>
            </a:extLst>
          </a:blip>
          <a:srcRect l="9720" t="16544" r="7275" b="16691"/>
          <a:stretch/>
        </p:blipFill>
        <p:spPr>
          <a:xfrm>
            <a:off x="11178845" y="4821401"/>
            <a:ext cx="740153" cy="218986"/>
          </a:xfrm>
          <a:prstGeom prst="rect">
            <a:avLst/>
          </a:prstGeom>
        </p:spPr>
      </p:pic>
      <p:sp>
        <p:nvSpPr>
          <p:cNvPr id="16" name="Text Placeholder 10"/>
          <p:cNvSpPr>
            <a:spLocks noGrp="1"/>
          </p:cNvSpPr>
          <p:nvPr>
            <p:ph type="body" sz="quarter" idx="10" hasCustomPrompt="1"/>
          </p:nvPr>
        </p:nvSpPr>
        <p:spPr>
          <a:xfrm>
            <a:off x="292025" y="3466407"/>
            <a:ext cx="8213656" cy="1485524"/>
          </a:xfrm>
          <a:prstGeom prst="rect">
            <a:avLst/>
          </a:prstGeom>
        </p:spPr>
        <p:txBody>
          <a:bodyPr anchor="b" anchorCtr="0">
            <a:normAutofit/>
          </a:bodyPr>
          <a:lstStyle>
            <a:lvl1pPr marL="0" indent="0">
              <a:buNone/>
              <a:defRPr sz="3599" b="0" baseline="0">
                <a:solidFill>
                  <a:schemeClr val="bg1"/>
                </a:solidFill>
                <a:latin typeface="Segoe UI Light" panose="020B0502040204020203" pitchFamily="34" charset="0"/>
                <a:cs typeface="Segoe UI Light" panose="020B0502040204020203" pitchFamily="34" charset="0"/>
              </a:defRPr>
            </a:lvl1pPr>
          </a:lstStyle>
          <a:p>
            <a:pPr lvl="0"/>
            <a:r>
              <a:rPr lang="en-US" dirty="0" smtClean="0"/>
              <a:t>Module or Section transition style</a:t>
            </a:r>
          </a:p>
        </p:txBody>
      </p:sp>
      <p:sp>
        <p:nvSpPr>
          <p:cNvPr id="11" name="Subtitle 2"/>
          <p:cNvSpPr>
            <a:spLocks noGrp="1"/>
          </p:cNvSpPr>
          <p:nvPr>
            <p:ph type="subTitle" idx="1"/>
          </p:nvPr>
        </p:nvSpPr>
        <p:spPr>
          <a:xfrm>
            <a:off x="193221" y="5132438"/>
            <a:ext cx="8407677" cy="1460779"/>
          </a:xfrm>
          <a:prstGeom prst="rect">
            <a:avLst/>
          </a:prstGeom>
        </p:spPr>
        <p:txBody>
          <a:bodyPr lIns="137160" tIns="137160" rIns="137160" bIns="137160" anchor="b" anchorCtr="0">
            <a:normAutofit/>
          </a:bodyPr>
          <a:lstStyle>
            <a:lvl1pPr marL="0" indent="0" algn="l" defTabSz="913778" rtl="0" eaLnBrk="1" latinLnBrk="0" hangingPunct="1">
              <a:lnSpc>
                <a:spcPct val="100000"/>
              </a:lnSpc>
              <a:spcBef>
                <a:spcPts val="0"/>
              </a:spcBef>
              <a:buSzPct val="90000"/>
              <a:buFont typeface="Arial" pitchFamily="34" charset="0"/>
              <a:buNone/>
              <a:defRPr lang="en-US" sz="2399"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6907" indent="0" algn="ctr">
              <a:buNone/>
              <a:defRPr>
                <a:solidFill>
                  <a:schemeClr val="tx1">
                    <a:tint val="75000"/>
                  </a:schemeClr>
                </a:solidFill>
              </a:defRPr>
            </a:lvl2pPr>
            <a:lvl3pPr marL="913814" indent="0" algn="ctr">
              <a:buNone/>
              <a:defRPr>
                <a:solidFill>
                  <a:schemeClr val="tx1">
                    <a:tint val="75000"/>
                  </a:schemeClr>
                </a:solidFill>
              </a:defRPr>
            </a:lvl3pPr>
            <a:lvl4pPr marL="1370722" indent="0" algn="ctr">
              <a:buNone/>
              <a:defRPr>
                <a:solidFill>
                  <a:schemeClr val="tx1">
                    <a:tint val="75000"/>
                  </a:schemeClr>
                </a:solidFill>
              </a:defRPr>
            </a:lvl4pPr>
            <a:lvl5pPr marL="1827630" indent="0" algn="ctr">
              <a:buNone/>
              <a:defRPr>
                <a:solidFill>
                  <a:schemeClr val="tx1">
                    <a:tint val="75000"/>
                  </a:schemeClr>
                </a:solidFill>
              </a:defRPr>
            </a:lvl5pPr>
            <a:lvl6pPr marL="2284536" indent="0" algn="ctr">
              <a:buNone/>
              <a:defRPr>
                <a:solidFill>
                  <a:schemeClr val="tx1">
                    <a:tint val="75000"/>
                  </a:schemeClr>
                </a:solidFill>
              </a:defRPr>
            </a:lvl6pPr>
            <a:lvl7pPr marL="2741444" indent="0" algn="ctr">
              <a:buNone/>
              <a:defRPr>
                <a:solidFill>
                  <a:schemeClr val="tx1">
                    <a:tint val="75000"/>
                  </a:schemeClr>
                </a:solidFill>
              </a:defRPr>
            </a:lvl7pPr>
            <a:lvl8pPr marL="3198351" indent="0" algn="ctr">
              <a:buNone/>
              <a:defRPr>
                <a:solidFill>
                  <a:schemeClr val="tx1">
                    <a:tint val="75000"/>
                  </a:schemeClr>
                </a:solidFill>
              </a:defRPr>
            </a:lvl8pPr>
            <a:lvl9pPr marL="3655261" indent="0" algn="ctr">
              <a:buNone/>
              <a:defRPr>
                <a:solidFill>
                  <a:schemeClr val="tx1">
                    <a:tint val="75000"/>
                  </a:schemeClr>
                </a:solidFill>
              </a:defRPr>
            </a:lvl9pPr>
          </a:lstStyle>
          <a:p>
            <a:r>
              <a:rPr lang="en-US" smtClean="0"/>
              <a:t>Click to edit Master subtitle style</a:t>
            </a:r>
            <a:endParaRPr lang="en-US" dirty="0"/>
          </a:p>
        </p:txBody>
      </p:sp>
      <p:sp>
        <p:nvSpPr>
          <p:cNvPr id="10" name="TextBox 9"/>
          <p:cNvSpPr txBox="1"/>
          <p:nvPr/>
        </p:nvSpPr>
        <p:spPr>
          <a:xfrm>
            <a:off x="193221" y="164178"/>
            <a:ext cx="3690505" cy="246221"/>
          </a:xfrm>
          <a:prstGeom prst="rect">
            <a:avLst/>
          </a:prstGeom>
          <a:noFill/>
        </p:spPr>
        <p:txBody>
          <a:bodyPr wrap="square" lIns="0" tIns="0" rIns="0" bIns="0" rtlCol="0" anchor="ctr">
            <a:spAutoFit/>
          </a:bodyPr>
          <a:lstStyle/>
          <a:p>
            <a:pPr algn="l"/>
            <a:r>
              <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rPr>
              <a:t>Microsoft</a:t>
            </a:r>
            <a:r>
              <a:rPr lang="en-US" sz="1600" baseline="0" dirty="0" smtClean="0">
                <a:solidFill>
                  <a:schemeClr val="tx1">
                    <a:lumMod val="75000"/>
                    <a:lumOff val="25000"/>
                    <a:alpha val="99000"/>
                  </a:schemeClr>
                </a:solidFill>
                <a:latin typeface="Segoe UI" panose="020B0502040204020203" pitchFamily="34" charset="0"/>
                <a:cs typeface="Segoe UI" panose="020B0502040204020203" pitchFamily="34" charset="0"/>
              </a:rPr>
              <a:t> Virtual Academy</a:t>
            </a:r>
            <a:endPar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129969165"/>
      </p:ext>
    </p:extLst>
  </p:cSld>
  <p:clrMapOvr>
    <a:masterClrMapping/>
  </p:clrMapOvr>
  <p:timing>
    <p:tnLst>
      <p:par>
        <p:cTn id="1" dur="indefinite" restart="never" nodeType="tmRoot"/>
      </p:par>
    </p:tnLst>
  </p:timing>
  <p:hf hdr="0"/>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DEMO Layout">
    <p:spTree>
      <p:nvGrpSpPr>
        <p:cNvPr id="1" name=""/>
        <p:cNvGrpSpPr/>
        <p:nvPr/>
      </p:nvGrpSpPr>
      <p:grpSpPr>
        <a:xfrm>
          <a:off x="0" y="0"/>
          <a:ext cx="0" cy="0"/>
          <a:chOff x="0" y="0"/>
          <a:chExt cx="0" cy="0"/>
        </a:xfrm>
      </p:grpSpPr>
      <p:sp>
        <p:nvSpPr>
          <p:cNvPr id="3" name="Title Placeholder 9"/>
          <p:cNvSpPr>
            <a:spLocks noGrp="1"/>
          </p:cNvSpPr>
          <p:nvPr>
            <p:ph type="title"/>
          </p:nvPr>
        </p:nvSpPr>
        <p:spPr>
          <a:xfrm>
            <a:off x="608013" y="4468764"/>
            <a:ext cx="11430000" cy="1676400"/>
          </a:xfrm>
          <a:prstGeom prst="rect">
            <a:avLst/>
          </a:prstGeom>
        </p:spPr>
        <p:txBody>
          <a:bodyPr vert="horz" lIns="91409" tIns="45705" rIns="91409" bIns="45705" rtlCol="0" anchor="t" anchorCtr="0">
            <a:normAutofit/>
          </a:bodyPr>
          <a:lstStyle>
            <a:lvl1pPr>
              <a:defRPr sz="3599"/>
            </a:lvl1pPr>
          </a:lstStyle>
          <a:p>
            <a:r>
              <a:rPr lang="en-US" smtClean="0"/>
              <a:t>Click to edit Master title style</a:t>
            </a:r>
            <a:endParaRPr lang="en-US" dirty="0"/>
          </a:p>
        </p:txBody>
      </p:sp>
      <p:sp>
        <p:nvSpPr>
          <p:cNvPr id="2" name="TextBox 1"/>
          <p:cNvSpPr txBox="1"/>
          <p:nvPr/>
        </p:nvSpPr>
        <p:spPr>
          <a:xfrm>
            <a:off x="608013" y="3087325"/>
            <a:ext cx="11353800" cy="1107996"/>
          </a:xfrm>
          <a:prstGeom prst="rect">
            <a:avLst/>
          </a:prstGeom>
          <a:noFill/>
        </p:spPr>
        <p:txBody>
          <a:bodyPr wrap="square" rtlCol="0">
            <a:spAutoFit/>
          </a:bodyPr>
          <a:lstStyle/>
          <a:p>
            <a:pPr defTabSz="913814"/>
            <a:r>
              <a:rPr lang="en-US" sz="6598" dirty="0">
                <a:solidFill>
                  <a:prstClr val="black"/>
                </a:solidFill>
                <a:latin typeface="Segoe UI Light" pitchFamily="34" charset="0"/>
                <a:ea typeface="Segoe UI" pitchFamily="34" charset="0"/>
                <a:cs typeface="Segoe UI" pitchFamily="34" charset="0"/>
              </a:rPr>
              <a:t>DEMO</a:t>
            </a:r>
          </a:p>
        </p:txBody>
      </p:sp>
      <p:cxnSp>
        <p:nvCxnSpPr>
          <p:cNvPr id="6" name="Straight Connector 5"/>
          <p:cNvCxnSpPr/>
          <p:nvPr/>
        </p:nvCxnSpPr>
        <p:spPr>
          <a:xfrm>
            <a:off x="608013" y="4077925"/>
            <a:ext cx="11353800"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93221" y="164178"/>
            <a:ext cx="3690505" cy="246221"/>
          </a:xfrm>
          <a:prstGeom prst="rect">
            <a:avLst/>
          </a:prstGeom>
          <a:noFill/>
        </p:spPr>
        <p:txBody>
          <a:bodyPr wrap="square" lIns="0" tIns="0" rIns="0" bIns="0" rtlCol="0" anchor="ctr">
            <a:spAutoFit/>
          </a:bodyPr>
          <a:lstStyle/>
          <a:p>
            <a:pPr algn="l"/>
            <a:r>
              <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rPr>
              <a:t>Microsoft</a:t>
            </a:r>
            <a:r>
              <a:rPr lang="en-US" sz="1600" baseline="0" dirty="0" smtClean="0">
                <a:solidFill>
                  <a:schemeClr val="tx1">
                    <a:lumMod val="75000"/>
                    <a:lumOff val="25000"/>
                    <a:alpha val="99000"/>
                  </a:schemeClr>
                </a:solidFill>
                <a:latin typeface="Segoe UI" panose="020B0502040204020203" pitchFamily="34" charset="0"/>
                <a:cs typeface="Segoe UI" panose="020B0502040204020203" pitchFamily="34" charset="0"/>
              </a:rPr>
              <a:t> Virtual Academy</a:t>
            </a:r>
            <a:endPar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399574051"/>
      </p:ext>
    </p:extLst>
  </p:cSld>
  <p:clrMapOvr>
    <a:masterClrMapping/>
  </p:clrMapOvr>
  <p:timing>
    <p:tnLst>
      <p:par>
        <p:cTn id="1" dur="indefinite" restart="never" nodeType="tmRoot"/>
      </p:par>
    </p:tnLst>
  </p:timing>
  <p:hf hdr="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Click to edit Master title style</a:t>
            </a:r>
            <a:endParaRPr lang="en-US" dirty="0"/>
          </a:p>
        </p:txBody>
      </p:sp>
      <p:sp>
        <p:nvSpPr>
          <p:cNvPr id="6" name="Content Placeholder 5"/>
          <p:cNvSpPr>
            <a:spLocks noGrp="1"/>
          </p:cNvSpPr>
          <p:nvPr>
            <p:ph sz="quarter" idx="10"/>
          </p:nvPr>
        </p:nvSpPr>
        <p:spPr>
          <a:xfrm>
            <a:off x="379314" y="1388226"/>
            <a:ext cx="11522249" cy="5290388"/>
          </a:xfrm>
          <a:prstGeom prst="rect">
            <a:avLst/>
          </a:prstGeom>
        </p:spPr>
        <p:txBody>
          <a:bodyPr/>
          <a:lstStyle>
            <a:lvl1pPr>
              <a:spcBef>
                <a:spcPts val="140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7032849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79413" y="1371602"/>
            <a:ext cx="5615452" cy="4953001"/>
          </a:xfrm>
          <a:prstGeom prst="rect">
            <a:avLst/>
          </a:prstGeom>
        </p:spPr>
        <p:txBody>
          <a:bodyPr>
            <a:normAutofit/>
          </a:bodyPr>
          <a:lstStyle>
            <a:lvl1pPr>
              <a:defRPr sz="3199"/>
            </a:lvl1pPr>
            <a:lvl2pPr>
              <a:defRPr sz="2799"/>
            </a:lvl2pPr>
            <a:lvl3pPr>
              <a:defRPr sz="2399"/>
            </a:lvl3pPr>
            <a:lvl4pPr>
              <a:defRPr sz="1999"/>
            </a:lvl4pPr>
            <a:lvl5pPr>
              <a:defRPr sz="1999"/>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5"/>
          <p:cNvSpPr>
            <a:spLocks noGrp="1"/>
          </p:cNvSpPr>
          <p:nvPr>
            <p:ph sz="quarter" idx="4"/>
          </p:nvPr>
        </p:nvSpPr>
        <p:spPr>
          <a:xfrm>
            <a:off x="6274108" y="1371602"/>
            <a:ext cx="5617658" cy="4953001"/>
          </a:xfrm>
          <a:prstGeom prst="rect">
            <a:avLst/>
          </a:prstGeom>
        </p:spPr>
        <p:txBody>
          <a:bodyPr>
            <a:normAutofit/>
          </a:bodyPr>
          <a:lstStyle>
            <a:lvl1pPr>
              <a:defRPr sz="3199"/>
            </a:lvl1pPr>
            <a:lvl2pPr>
              <a:defRPr sz="2799"/>
            </a:lvl2pPr>
            <a:lvl3pPr>
              <a:defRPr sz="2399"/>
            </a:lvl3pPr>
            <a:lvl4pPr>
              <a:defRPr sz="1999"/>
            </a:lvl4pPr>
            <a:lvl5pPr>
              <a:defRPr sz="1999"/>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45268258"/>
      </p:ext>
    </p:extLst>
  </p:cSld>
  <p:clrMapOvr>
    <a:masterClrMapping/>
  </p:clrMapOvr>
  <p:timing>
    <p:tnLst>
      <p:par>
        <p:cTn id="1" dur="indefinite" restart="never" nodeType="tmRoot"/>
      </p:par>
    </p:tnLst>
  </p:timing>
  <p:hf hdr="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79413" y="1330656"/>
            <a:ext cx="5615452" cy="639762"/>
          </a:xfrm>
          <a:prstGeom prst="rect">
            <a:avLst/>
          </a:prstGeom>
          <a:solidFill>
            <a:srgbClr val="86C400"/>
          </a:solidFill>
        </p:spPr>
        <p:txBody>
          <a:bodyPr anchor="b">
            <a:normAutofit/>
          </a:bodyPr>
          <a:lstStyle>
            <a:lvl1pPr marL="0" indent="0">
              <a:buNone/>
              <a:defRPr sz="3199" b="1">
                <a:solidFill>
                  <a:schemeClr val="bg1"/>
                </a:solidFill>
                <a:effectLst/>
              </a:defRPr>
            </a:lvl1pPr>
            <a:lvl2pPr marL="456907" indent="0">
              <a:buNone/>
              <a:defRPr sz="1999" b="1"/>
            </a:lvl2pPr>
            <a:lvl3pPr marL="913814" indent="0">
              <a:buNone/>
              <a:defRPr sz="1799" b="1"/>
            </a:lvl3pPr>
            <a:lvl4pPr marL="1370722" indent="0">
              <a:buNone/>
              <a:defRPr sz="1600" b="1"/>
            </a:lvl4pPr>
            <a:lvl5pPr marL="1827630" indent="0">
              <a:buNone/>
              <a:defRPr sz="1600" b="1"/>
            </a:lvl5pPr>
            <a:lvl6pPr marL="2284536" indent="0">
              <a:buNone/>
              <a:defRPr sz="1600" b="1"/>
            </a:lvl6pPr>
            <a:lvl7pPr marL="2741444" indent="0">
              <a:buNone/>
              <a:defRPr sz="1600" b="1"/>
            </a:lvl7pPr>
            <a:lvl8pPr marL="3198351" indent="0">
              <a:buNone/>
              <a:defRPr sz="1600" b="1"/>
            </a:lvl8pPr>
            <a:lvl9pPr marL="3655261"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79413" y="1981200"/>
            <a:ext cx="5615452" cy="4648200"/>
          </a:xfrm>
          <a:prstGeom prst="rect">
            <a:avLst/>
          </a:prstGeom>
        </p:spPr>
        <p:txBody>
          <a:bodyPr/>
          <a:lstStyle>
            <a:lvl1pPr>
              <a:defRPr sz="2799"/>
            </a:lvl1pPr>
            <a:lvl2pPr>
              <a:defRPr sz="2399"/>
            </a:lvl2pPr>
            <a:lvl3pPr>
              <a:defRPr sz="1999"/>
            </a:lvl3pPr>
            <a:lvl4pPr>
              <a:defRPr sz="1799"/>
            </a:lvl4pPr>
            <a:lvl5pPr>
              <a:defRPr sz="1799"/>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44155" y="1330656"/>
            <a:ext cx="5617658" cy="639762"/>
          </a:xfrm>
          <a:prstGeom prst="rect">
            <a:avLst/>
          </a:prstGeom>
          <a:solidFill>
            <a:srgbClr val="1F497D"/>
          </a:solidFill>
        </p:spPr>
        <p:txBody>
          <a:bodyPr anchor="b">
            <a:normAutofit/>
          </a:bodyPr>
          <a:lstStyle>
            <a:lvl1pPr marL="0" indent="0">
              <a:buNone/>
              <a:defRPr sz="3199" b="1">
                <a:solidFill>
                  <a:schemeClr val="bg1"/>
                </a:solidFill>
                <a:effectLst/>
              </a:defRPr>
            </a:lvl1pPr>
            <a:lvl2pPr marL="456907" indent="0">
              <a:buNone/>
              <a:defRPr sz="1999" b="1"/>
            </a:lvl2pPr>
            <a:lvl3pPr marL="913814" indent="0">
              <a:buNone/>
              <a:defRPr sz="1799" b="1"/>
            </a:lvl3pPr>
            <a:lvl4pPr marL="1370722" indent="0">
              <a:buNone/>
              <a:defRPr sz="1600" b="1"/>
            </a:lvl4pPr>
            <a:lvl5pPr marL="1827630" indent="0">
              <a:buNone/>
              <a:defRPr sz="1600" b="1"/>
            </a:lvl5pPr>
            <a:lvl6pPr marL="2284536" indent="0">
              <a:buNone/>
              <a:defRPr sz="1600" b="1"/>
            </a:lvl6pPr>
            <a:lvl7pPr marL="2741444" indent="0">
              <a:buNone/>
              <a:defRPr sz="1600" b="1"/>
            </a:lvl7pPr>
            <a:lvl8pPr marL="3198351" indent="0">
              <a:buNone/>
              <a:defRPr sz="1600" b="1"/>
            </a:lvl8pPr>
            <a:lvl9pPr marL="3655261"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44155" y="1981200"/>
            <a:ext cx="5617658" cy="4648200"/>
          </a:xfrm>
          <a:prstGeom prst="rect">
            <a:avLst/>
          </a:prstGeom>
        </p:spPr>
        <p:txBody>
          <a:bodyPr/>
          <a:lstStyle>
            <a:lvl1pPr>
              <a:defRPr sz="2799"/>
            </a:lvl1pPr>
            <a:lvl2pPr>
              <a:defRPr sz="2399"/>
            </a:lvl2pPr>
            <a:lvl3pPr>
              <a:defRPr sz="1999"/>
            </a:lvl3pPr>
            <a:lvl4pPr>
              <a:defRPr sz="1799"/>
            </a:lvl4pPr>
            <a:lvl5pPr>
              <a:defRPr sz="1799"/>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36404618"/>
      </p:ext>
    </p:extLst>
  </p:cSld>
  <p:clrMapOvr>
    <a:masterClrMapping/>
  </p:clrMapOvr>
  <p:timing>
    <p:tnLst>
      <p:par>
        <p:cTn id="1" dur="indefinite" restart="never" nodeType="tmRoot"/>
      </p:par>
    </p:tnLst>
  </p:timing>
  <p:hf hdr="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3691316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0" y="3775166"/>
            <a:ext cx="11354938" cy="1933979"/>
          </a:xfrm>
          <a:prstGeom prst="rect">
            <a:avLst/>
          </a:prstGeom>
        </p:spPr>
        <p:txBody>
          <a:bodyPr anchor="t" anchorCtr="0">
            <a:noAutofit/>
          </a:bodyPr>
          <a:lstStyle>
            <a:lvl1pPr algn="l">
              <a:lnSpc>
                <a:spcPct val="90000"/>
              </a:lnSpc>
              <a:defRPr sz="4800"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0" y="2942705"/>
            <a:ext cx="11354938" cy="748146"/>
          </a:xfrm>
          <a:prstGeom prst="rect">
            <a:avLst/>
          </a:prstGeom>
        </p:spPr>
        <p:txBody>
          <a:bodyPr>
            <a:noAutofit/>
          </a:bodyPr>
          <a:lstStyle>
            <a:lvl1pPr marL="0" indent="0" algn="l">
              <a:lnSpc>
                <a:spcPct val="90000"/>
              </a:lnSpc>
              <a:spcBef>
                <a:spcPts val="0"/>
              </a:spcBef>
              <a:buNone/>
              <a:defRPr sz="2400" b="0" cap="none" baseline="0">
                <a:solidFill>
                  <a:schemeClr val="bg1">
                    <a:alpha val="99000"/>
                  </a:schemeClr>
                </a:solidFill>
                <a:latin typeface="Segoe UI Light" pitchFamily="34" charset="0"/>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Course Title Style</a:t>
            </a:r>
            <a:endParaRPr lang="en-US" dirty="0"/>
          </a:p>
        </p:txBody>
      </p:sp>
      <p:sp>
        <p:nvSpPr>
          <p:cNvPr id="5" name="TextBox 4"/>
          <p:cNvSpPr txBox="1"/>
          <p:nvPr userDrawn="1"/>
        </p:nvSpPr>
        <p:spPr>
          <a:xfrm>
            <a:off x="8209382" y="189731"/>
            <a:ext cx="3691466" cy="369332"/>
          </a:xfrm>
          <a:prstGeom prst="rect">
            <a:avLst/>
          </a:prstGeom>
          <a:noFill/>
        </p:spPr>
        <p:txBody>
          <a:bodyPr wrap="square" lIns="0" tIns="0" rIns="0" bIns="0" rtlCol="0" anchor="ctr">
            <a:spAutoFit/>
          </a:bodyPr>
          <a:lstStyle/>
          <a:p>
            <a:pPr algn="ctr"/>
            <a:r>
              <a:rPr lang="en-US" sz="2400" dirty="0" smtClean="0">
                <a:solidFill>
                  <a:schemeClr val="bg1">
                    <a:alpha val="99000"/>
                  </a:schemeClr>
                </a:solidFill>
              </a:rPr>
              <a:t>Microsoft</a:t>
            </a:r>
            <a:r>
              <a:rPr lang="en-US" sz="2400" baseline="0" dirty="0" smtClean="0">
                <a:solidFill>
                  <a:schemeClr val="bg1">
                    <a:alpha val="99000"/>
                  </a:schemeClr>
                </a:solidFill>
              </a:rPr>
              <a:t> Virtual Academy</a:t>
            </a:r>
            <a:endParaRPr lang="en-US" sz="2400" dirty="0" smtClean="0">
              <a:solidFill>
                <a:schemeClr val="bg1">
                  <a:alpha val="99000"/>
                </a:schemeClr>
              </a:solidFill>
            </a:endParaRPr>
          </a:p>
        </p:txBody>
      </p:sp>
    </p:spTree>
    <p:extLst>
      <p:ext uri="{BB962C8B-B14F-4D97-AF65-F5344CB8AC3E}">
        <p14:creationId xmlns:p14="http://schemas.microsoft.com/office/powerpoint/2010/main" val="1081823264"/>
      </p:ext>
    </p:extLst>
  </p:cSld>
  <p:clrMapOvr>
    <a:masterClrMapping/>
  </p:clrMapOvr>
  <p:transition>
    <p:fade/>
  </p:transition>
  <p:timing>
    <p:tnLst>
      <p:par>
        <p:cTn id="1" dur="indefinite" restart="never" nodeType="tmRoot"/>
      </p:par>
    </p:tnLst>
  </p:timing>
  <p:hf hdr="0"/>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1240582"/>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5_Blank Color 1 Layout">
    <p:spTree>
      <p:nvGrpSpPr>
        <p:cNvPr id="1" name=""/>
        <p:cNvGrpSpPr/>
        <p:nvPr/>
      </p:nvGrpSpPr>
      <p:grpSpPr>
        <a:xfrm>
          <a:off x="0" y="0"/>
          <a:ext cx="0" cy="0"/>
          <a:chOff x="0" y="0"/>
          <a:chExt cx="0" cy="0"/>
        </a:xfrm>
      </p:grpSpPr>
      <p:sp>
        <p:nvSpPr>
          <p:cNvPr id="6" name="top right small rectangle"/>
          <p:cNvSpPr/>
          <p:nvPr/>
        </p:nvSpPr>
        <p:spPr bwMode="auto">
          <a:xfrm>
            <a:off x="0" y="0"/>
            <a:ext cx="12188825" cy="6858000"/>
          </a:xfrm>
          <a:prstGeom prst="rect">
            <a:avLst/>
          </a:prstGeom>
          <a:solidFill>
            <a:srgbClr val="00205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380" tIns="45691" rIns="91380" bIns="45691" numCol="1" rtlCol="0" anchor="ctr" anchorCtr="0" compatLnSpc="1">
            <a:prstTxWarp prst="textNoShape">
              <a:avLst/>
            </a:prstTxWarp>
          </a:bodyPr>
          <a:lstStyle/>
          <a:p>
            <a:pPr algn="ctr" defTabSz="913514"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11" name="Rectangle 2"/>
          <p:cNvSpPr>
            <a:spLocks noChangeArrowheads="1"/>
          </p:cNvSpPr>
          <p:nvPr/>
        </p:nvSpPr>
        <p:spPr bwMode="auto">
          <a:xfrm>
            <a:off x="529949" y="5960743"/>
            <a:ext cx="11075933" cy="738664"/>
          </a:xfrm>
          <a:prstGeom prst="rect">
            <a:avLst/>
          </a:prstGeom>
          <a:noFill/>
          <a:ln w="9525">
            <a:noFill/>
            <a:miter lim="800000"/>
            <a:headEnd/>
            <a:tailEnd/>
          </a:ln>
        </p:spPr>
        <p:txBody>
          <a:bodyPr wrap="square">
            <a:spAutoFit/>
          </a:bodyPr>
          <a:lstStyle/>
          <a:p>
            <a:pPr marL="0" lvl="1" defTabSz="913814">
              <a:defRPr/>
            </a:pPr>
            <a:r>
              <a:rPr lang="en-US" sz="1050" dirty="0">
                <a:solidFill>
                  <a:schemeClr val="bg1">
                    <a:lumMod val="85000"/>
                  </a:schemeClr>
                </a:solidFill>
              </a:rPr>
              <a:t>©</a:t>
            </a:r>
            <a:r>
              <a:rPr lang="en-US" sz="1050" dirty="0" smtClean="0">
                <a:solidFill>
                  <a:schemeClr val="bg1">
                    <a:lumMod val="85000"/>
                  </a:schemeClr>
                </a:solidFill>
              </a:rPr>
              <a:t>2014 </a:t>
            </a:r>
            <a:r>
              <a:rPr lang="en-US" sz="1050" dirty="0">
                <a:solidFill>
                  <a:schemeClr val="bg1">
                    <a:lumMod val="85000"/>
                  </a:schemeClr>
                </a:solidFill>
              </a:rPr>
              <a:t>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9719"/>
          <a:stretch/>
        </p:blipFill>
        <p:spPr>
          <a:xfrm>
            <a:off x="529949" y="2940117"/>
            <a:ext cx="5471723" cy="2229412"/>
          </a:xfrm>
          <a:prstGeom prst="rect">
            <a:avLst/>
          </a:prstGeom>
        </p:spPr>
      </p:pic>
    </p:spTree>
    <p:extLst>
      <p:ext uri="{BB962C8B-B14F-4D97-AF65-F5344CB8AC3E}">
        <p14:creationId xmlns:p14="http://schemas.microsoft.com/office/powerpoint/2010/main" val="36079714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4" y="2312126"/>
            <a:ext cx="11122924" cy="1933979"/>
          </a:xfrm>
          <a:prstGeom prst="rect">
            <a:avLst/>
          </a:prstGeom>
        </p:spPr>
        <p:txBody>
          <a:bodyPr anchor="ctr">
            <a:noAutofit/>
          </a:bodyPr>
          <a:lstStyle>
            <a:lvl1pPr algn="l">
              <a:lnSpc>
                <a:spcPct val="90000"/>
              </a:lnSpc>
              <a:defRPr sz="4800"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400" b="1" cap="none" baseline="0">
                <a:solidFill>
                  <a:schemeClr val="bg1">
                    <a:lumMod val="95000"/>
                    <a:alpha val="99000"/>
                  </a:schemeClr>
                </a:solidFill>
                <a:latin typeface="Segoe UI Light" pitchFamily="34" charset="0"/>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Subtitle</a:t>
            </a:r>
            <a:endParaRPr lang="en-US" dirty="0"/>
          </a:p>
        </p:txBody>
      </p:sp>
      <p:sp>
        <p:nvSpPr>
          <p:cNvPr id="5" name="TextBox 4"/>
          <p:cNvSpPr txBox="1"/>
          <p:nvPr userDrawn="1"/>
        </p:nvSpPr>
        <p:spPr>
          <a:xfrm>
            <a:off x="8209382" y="189731"/>
            <a:ext cx="3691466" cy="369332"/>
          </a:xfrm>
          <a:prstGeom prst="rect">
            <a:avLst/>
          </a:prstGeom>
          <a:noFill/>
        </p:spPr>
        <p:txBody>
          <a:bodyPr wrap="square" lIns="0" tIns="0" rIns="0" bIns="0" rtlCol="0" anchor="ctr">
            <a:spAutoFit/>
          </a:bodyPr>
          <a:lstStyle/>
          <a:p>
            <a:pPr algn="ctr"/>
            <a:r>
              <a:rPr lang="en-US" sz="2400" dirty="0" smtClean="0">
                <a:solidFill>
                  <a:schemeClr val="bg1">
                    <a:alpha val="99000"/>
                  </a:schemeClr>
                </a:solidFill>
              </a:rPr>
              <a:t>Microsoft</a:t>
            </a:r>
            <a:r>
              <a:rPr lang="en-US" sz="2400" baseline="0" dirty="0" smtClean="0">
                <a:solidFill>
                  <a:schemeClr val="bg1">
                    <a:alpha val="99000"/>
                  </a:schemeClr>
                </a:solidFill>
              </a:rPr>
              <a:t> Virtual Academy</a:t>
            </a:r>
            <a:endParaRPr lang="en-US" sz="2400" dirty="0" smtClean="0">
              <a:solidFill>
                <a:schemeClr val="bg1">
                  <a:alpha val="99000"/>
                </a:schemeClr>
              </a:solidFill>
            </a:endParaRPr>
          </a:p>
        </p:txBody>
      </p:sp>
    </p:spTree>
    <p:extLst>
      <p:ext uri="{BB962C8B-B14F-4D97-AF65-F5344CB8AC3E}">
        <p14:creationId xmlns:p14="http://schemas.microsoft.com/office/powerpoint/2010/main" val="1652289278"/>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0" y="3775166"/>
            <a:ext cx="11354938" cy="1933979"/>
          </a:xfrm>
          <a:prstGeom prst="rect">
            <a:avLst/>
          </a:prstGeom>
        </p:spPr>
        <p:txBody>
          <a:bodyPr anchor="t" anchorCtr="0">
            <a:noAutofit/>
          </a:bodyPr>
          <a:lstStyle>
            <a:lvl1pPr algn="l">
              <a:lnSpc>
                <a:spcPct val="90000"/>
              </a:lnSpc>
              <a:defRPr sz="4800"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0" y="2942705"/>
            <a:ext cx="11354938" cy="748146"/>
          </a:xfrm>
          <a:prstGeom prst="rect">
            <a:avLst/>
          </a:prstGeom>
        </p:spPr>
        <p:txBody>
          <a:bodyPr>
            <a:noAutofit/>
          </a:bodyPr>
          <a:lstStyle>
            <a:lvl1pPr marL="0" indent="0" algn="l">
              <a:lnSpc>
                <a:spcPct val="90000"/>
              </a:lnSpc>
              <a:spcBef>
                <a:spcPts val="0"/>
              </a:spcBef>
              <a:buNone/>
              <a:defRPr sz="2400" b="0" cap="none" baseline="0">
                <a:solidFill>
                  <a:schemeClr val="bg1">
                    <a:alpha val="99000"/>
                  </a:schemeClr>
                </a:solidFill>
                <a:latin typeface="Segoe UI Light" pitchFamily="34" charset="0"/>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Course Title Style</a:t>
            </a:r>
            <a:endParaRPr lang="en-US" dirty="0"/>
          </a:p>
        </p:txBody>
      </p:sp>
      <p:sp>
        <p:nvSpPr>
          <p:cNvPr id="5" name="TextBox 4"/>
          <p:cNvSpPr txBox="1"/>
          <p:nvPr userDrawn="1"/>
        </p:nvSpPr>
        <p:spPr>
          <a:xfrm>
            <a:off x="8209382" y="189731"/>
            <a:ext cx="3691466" cy="369332"/>
          </a:xfrm>
          <a:prstGeom prst="rect">
            <a:avLst/>
          </a:prstGeom>
          <a:noFill/>
        </p:spPr>
        <p:txBody>
          <a:bodyPr wrap="square" lIns="0" tIns="0" rIns="0" bIns="0" rtlCol="0" anchor="ctr">
            <a:spAutoFit/>
          </a:bodyPr>
          <a:lstStyle/>
          <a:p>
            <a:pPr algn="ctr"/>
            <a:r>
              <a:rPr lang="en-US" sz="2400" dirty="0" smtClean="0">
                <a:solidFill>
                  <a:schemeClr val="bg1">
                    <a:alpha val="99000"/>
                  </a:schemeClr>
                </a:solidFill>
              </a:rPr>
              <a:t>Microsoft</a:t>
            </a:r>
            <a:r>
              <a:rPr lang="en-US" sz="2400" baseline="0" dirty="0" smtClean="0">
                <a:solidFill>
                  <a:schemeClr val="bg1">
                    <a:alpha val="99000"/>
                  </a:schemeClr>
                </a:solidFill>
              </a:rPr>
              <a:t> Virtual Academy</a:t>
            </a:r>
            <a:endParaRPr lang="en-US" sz="2400" dirty="0" smtClean="0">
              <a:solidFill>
                <a:schemeClr val="bg1">
                  <a:alpha val="99000"/>
                </a:schemeClr>
              </a:solidFill>
            </a:endParaRPr>
          </a:p>
        </p:txBody>
      </p:sp>
    </p:spTree>
    <p:extLst>
      <p:ext uri="{BB962C8B-B14F-4D97-AF65-F5344CB8AC3E}">
        <p14:creationId xmlns:p14="http://schemas.microsoft.com/office/powerpoint/2010/main" val="2972207645"/>
      </p:ext>
    </p:extLst>
  </p:cSld>
  <p:clrMapOvr>
    <a:masterClrMapping/>
  </p:clrMapOvr>
  <p:transition>
    <p:fade/>
  </p:transition>
  <p:timing>
    <p:tnLst>
      <p:par>
        <p:cTn id="1" dur="indefinite" restart="never" nodeType="tmRoot"/>
      </p:par>
    </p:tnLst>
  </p:timing>
  <p:hf hdr="0"/>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633" y="1709739"/>
            <a:ext cx="10512862" cy="2852737"/>
          </a:xfrm>
          <a:prstGeom prst="rect">
            <a:avLst/>
          </a:prstGeom>
        </p:spPr>
        <p:txBody>
          <a:bodyPr anchor="b"/>
          <a:lstStyle>
            <a:lvl1pPr>
              <a:defRPr sz="5998"/>
            </a:lvl1pPr>
          </a:lstStyle>
          <a:p>
            <a:r>
              <a:rPr lang="en-US" smtClean="0"/>
              <a:t>Click to edit Master title style</a:t>
            </a:r>
            <a:endParaRPr lang="en-US"/>
          </a:p>
        </p:txBody>
      </p:sp>
      <p:sp>
        <p:nvSpPr>
          <p:cNvPr id="3" name="Text Placeholder 2"/>
          <p:cNvSpPr>
            <a:spLocks noGrp="1"/>
          </p:cNvSpPr>
          <p:nvPr>
            <p:ph type="body" idx="1"/>
          </p:nvPr>
        </p:nvSpPr>
        <p:spPr>
          <a:xfrm>
            <a:off x="831633" y="4589464"/>
            <a:ext cx="10512862" cy="1500187"/>
          </a:xfrm>
          <a:prstGeom prst="rect">
            <a:avLst/>
          </a:prstGeom>
        </p:spPr>
        <p:txBody>
          <a:bodyPr/>
          <a:lstStyle>
            <a:lvl1pPr marL="0" indent="0">
              <a:buNone/>
              <a:defRPr sz="2399">
                <a:solidFill>
                  <a:schemeClr val="tx1">
                    <a:tint val="75000"/>
                  </a:schemeClr>
                </a:solidFill>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37982" y="6356351"/>
            <a:ext cx="2742486" cy="365125"/>
          </a:xfrm>
          <a:prstGeom prst="rect">
            <a:avLst/>
          </a:prstGeom>
        </p:spPr>
        <p:txBody>
          <a:bodyPr/>
          <a:lstStyle/>
          <a:p>
            <a:fld id="{5EC355F3-2BE9-4228-A3CE-BEAB49E7FB1F}" type="datetimeFigureOut">
              <a:rPr lang="en-US" smtClean="0"/>
              <a:t>5/4/2015</a:t>
            </a:fld>
            <a:endParaRPr lang="en-US"/>
          </a:p>
        </p:txBody>
      </p:sp>
      <p:sp>
        <p:nvSpPr>
          <p:cNvPr id="5" name="Footer Placeholder 4"/>
          <p:cNvSpPr>
            <a:spLocks noGrp="1"/>
          </p:cNvSpPr>
          <p:nvPr>
            <p:ph type="ftr" sz="quarter" idx="11"/>
          </p:nvPr>
        </p:nvSpPr>
        <p:spPr>
          <a:xfrm>
            <a:off x="4037549" y="6356351"/>
            <a:ext cx="4113728"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08357" y="6356351"/>
            <a:ext cx="2742486" cy="365125"/>
          </a:xfrm>
          <a:prstGeom prst="rect">
            <a:avLst/>
          </a:prstGeom>
        </p:spPr>
        <p:txBody>
          <a:bodyPr/>
          <a:lstStyle/>
          <a:p>
            <a:fld id="{3B248A03-AAE3-4427-8970-78501ECC2407}" type="slidenum">
              <a:rPr lang="en-US" smtClean="0"/>
              <a:t>‹#›</a:t>
            </a:fld>
            <a:endParaRPr lang="en-US"/>
          </a:p>
        </p:txBody>
      </p:sp>
    </p:spTree>
    <p:extLst>
      <p:ext uri="{BB962C8B-B14F-4D97-AF65-F5344CB8AC3E}">
        <p14:creationId xmlns:p14="http://schemas.microsoft.com/office/powerpoint/2010/main" val="15252916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1" y="2922745"/>
            <a:ext cx="5767719" cy="2350013"/>
          </a:xfrm>
          <a:prstGeom prst="rect">
            <a:avLst/>
          </a:prstGeom>
        </p:spPr>
      </p:pic>
      <p:sp>
        <p:nvSpPr>
          <p:cNvPr id="9" name="Rectangle 2"/>
          <p:cNvSpPr>
            <a:spLocks noChangeArrowheads="1"/>
          </p:cNvSpPr>
          <p:nvPr userDrawn="1"/>
        </p:nvSpPr>
        <p:spPr bwMode="auto">
          <a:xfrm>
            <a:off x="530087" y="5960743"/>
            <a:ext cx="11078818" cy="738664"/>
          </a:xfrm>
          <a:prstGeom prst="rect">
            <a:avLst/>
          </a:prstGeom>
          <a:noFill/>
          <a:ln w="9525">
            <a:noFill/>
            <a:miter lim="800000"/>
            <a:headEnd/>
            <a:tailEnd/>
          </a:ln>
        </p:spPr>
        <p:txBody>
          <a:bodyPr wrap="square">
            <a:spAutoFit/>
          </a:bodyPr>
          <a:lstStyle/>
          <a:p>
            <a:pPr marL="0" lvl="1" defTabSz="914088">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017374379"/>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Vertical Title and Text">
    <p:spTree>
      <p:nvGrpSpPr>
        <p:cNvPr id="1" name=""/>
        <p:cNvGrpSpPr/>
        <p:nvPr/>
      </p:nvGrpSpPr>
      <p:grpSpPr>
        <a:xfrm>
          <a:off x="0" y="0"/>
          <a:ext cx="0" cy="0"/>
          <a:chOff x="0" y="0"/>
          <a:chExt cx="0" cy="0"/>
        </a:xfrm>
      </p:grpSpPr>
      <p:pic>
        <p:nvPicPr>
          <p:cNvPr id="7" name="Picture 6" descr="BG_1.png"/>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1"/>
            <a:ext cx="12185652" cy="1027544"/>
          </a:xfrm>
          <a:prstGeom prst="rect">
            <a:avLst/>
          </a:prstGeom>
        </p:spPr>
      </p:pic>
      <p:sp>
        <p:nvSpPr>
          <p:cNvPr id="8" name="Title Placeholder 1"/>
          <p:cNvSpPr>
            <a:spLocks noGrp="1"/>
          </p:cNvSpPr>
          <p:nvPr>
            <p:ph type="title" hasCustomPrompt="1"/>
          </p:nvPr>
        </p:nvSpPr>
        <p:spPr>
          <a:xfrm>
            <a:off x="609442" y="0"/>
            <a:ext cx="10966768" cy="1038412"/>
          </a:xfrm>
          <a:prstGeom prst="rect">
            <a:avLst/>
          </a:prstGeom>
        </p:spPr>
        <p:txBody>
          <a:bodyPr vert="horz" lIns="91440" tIns="45720" rIns="91440" bIns="45720" rtlCol="0" anchor="ctr">
            <a:normAutofit/>
          </a:bodyPr>
          <a:lstStyle>
            <a:lvl1pPr>
              <a:defRPr>
                <a:solidFill>
                  <a:schemeClr val="bg1"/>
                </a:solidFill>
                <a:latin typeface="+mn-lt"/>
              </a:defRPr>
            </a:lvl1pPr>
          </a:lstStyle>
          <a:p>
            <a:r>
              <a:rPr lang="en-US" dirty="0" smtClean="0"/>
              <a:t>Click to edit Content title</a:t>
            </a:r>
            <a:endParaRPr lang="en-US" dirty="0"/>
          </a:p>
        </p:txBody>
      </p:sp>
      <p:sp>
        <p:nvSpPr>
          <p:cNvPr id="9" name="Text Placeholder 3"/>
          <p:cNvSpPr>
            <a:spLocks noGrp="1"/>
          </p:cNvSpPr>
          <p:nvPr>
            <p:ph type="body" sz="half" idx="2" hasCustomPrompt="1"/>
          </p:nvPr>
        </p:nvSpPr>
        <p:spPr>
          <a:xfrm>
            <a:off x="609442" y="1373912"/>
            <a:ext cx="10966768" cy="4724489"/>
          </a:xfrm>
          <a:prstGeom prst="rect">
            <a:avLst/>
          </a:prstGeom>
        </p:spPr>
        <p:txBody>
          <a:bodyPr/>
          <a:lstStyle>
            <a:lvl1pPr marL="342797" indent="-328514" defTabSz="393582">
              <a:buSzPct val="100000"/>
              <a:buFont typeface="Arial"/>
              <a:buChar char="•"/>
              <a:defRPr sz="2799" baseline="0">
                <a:solidFill>
                  <a:srgbClr val="444446"/>
                </a:solidFill>
              </a:defRPr>
            </a:lvl1pPr>
            <a:lvl2pPr marL="577677" marR="0" indent="-230119" algn="l" defTabSz="457063" rtl="0" eaLnBrk="1" fontAlgn="auto" latinLnBrk="0" hangingPunct="1">
              <a:lnSpc>
                <a:spcPct val="100000"/>
              </a:lnSpc>
              <a:spcBef>
                <a:spcPts val="600"/>
              </a:spcBef>
              <a:spcAft>
                <a:spcPts val="0"/>
              </a:spcAft>
              <a:buClrTx/>
              <a:buSzPct val="100000"/>
              <a:buFont typeface="Arial"/>
              <a:buChar char="•"/>
              <a:tabLst/>
              <a:defRPr sz="1999"/>
            </a:lvl2pPr>
            <a:lvl3pPr marL="795099" indent="-220597">
              <a:buSzPct val="100000"/>
              <a:buFont typeface="Arial"/>
              <a:buChar char="•"/>
              <a:tabLst/>
              <a:defRPr sz="16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dirty="0" smtClean="0"/>
              <a:t>Click to edit text</a:t>
            </a:r>
          </a:p>
          <a:p>
            <a:pPr lvl="1"/>
            <a:r>
              <a:rPr lang="en-US" dirty="0" smtClean="0"/>
              <a:t>Click to edit text</a:t>
            </a:r>
          </a:p>
          <a:p>
            <a:pPr lvl="2"/>
            <a:r>
              <a:rPr lang="en-US" dirty="0" smtClean="0"/>
              <a:t>Click to edit text</a:t>
            </a:r>
          </a:p>
        </p:txBody>
      </p:sp>
      <p:pic>
        <p:nvPicPr>
          <p:cNvPr id="10" name="Picture 9"/>
          <p:cNvPicPr>
            <a:picLocks noChangeAspect="1"/>
          </p:cNvPicPr>
          <p:nvPr userDrawn="1"/>
        </p:nvPicPr>
        <p:blipFill>
          <a:blip r:embed="rId3"/>
          <a:stretch>
            <a:fillRect/>
          </a:stretch>
        </p:blipFill>
        <p:spPr>
          <a:xfrm>
            <a:off x="10251088" y="6326835"/>
            <a:ext cx="1538821" cy="340452"/>
          </a:xfrm>
          <a:prstGeom prst="rect">
            <a:avLst/>
          </a:prstGeom>
        </p:spPr>
      </p:pic>
    </p:spTree>
    <p:extLst>
      <p:ext uri="{BB962C8B-B14F-4D97-AF65-F5344CB8AC3E}">
        <p14:creationId xmlns:p14="http://schemas.microsoft.com/office/powerpoint/2010/main" val="361783982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67963" y="424446"/>
            <a:ext cx="10052322" cy="1168379"/>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lang="en-US" sz="4200" kern="1200" spc="-150"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57363" y="1907084"/>
            <a:ext cx="8196262" cy="4379416"/>
          </a:xfrm>
          <a:prstGeom prst="rect">
            <a:avLst/>
          </a:prstGeom>
        </p:spPr>
        <p:txBody>
          <a:bodyPr/>
          <a:lstStyle>
            <a:lvl1pPr marL="0" indent="0">
              <a:spcBef>
                <a:spcPts val="1600"/>
              </a:spcBef>
              <a:buNone/>
              <a:defRPr sz="2400" baseline="0">
                <a:solidFill>
                  <a:schemeClr val="bg1"/>
                </a:solidFill>
              </a:defRPr>
            </a:lvl1pPr>
            <a:lvl2pPr>
              <a:defRPr sz="2400">
                <a:solidFill>
                  <a:srgbClr val="83B800">
                    <a:alpha val="99000"/>
                  </a:srgbClr>
                </a:solidFill>
              </a:defRPr>
            </a:lvl2pPr>
            <a:lvl3pPr>
              <a:defRPr sz="2400">
                <a:solidFill>
                  <a:srgbClr val="83B800">
                    <a:alpha val="99000"/>
                  </a:srgbClr>
                </a:solidFill>
              </a:defRPr>
            </a:lvl3pPr>
            <a:lvl4pPr>
              <a:defRPr sz="2400">
                <a:solidFill>
                  <a:srgbClr val="83B800">
                    <a:alpha val="99000"/>
                  </a:srgbClr>
                </a:solidFill>
              </a:defRPr>
            </a:lvl4pPr>
            <a:lvl5pPr>
              <a:defRPr sz="2400">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3864942844"/>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180406" y="1645920"/>
            <a:ext cx="10775031" cy="4640580"/>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2756" y="157942"/>
            <a:ext cx="11722682" cy="1205345"/>
          </a:xfrm>
          <a:prstGeom prst="rect">
            <a:avLst/>
          </a:prstGeom>
        </p:spPr>
        <p:txBody>
          <a:bodyPr/>
          <a:lstStyle>
            <a:lvl1pPr>
              <a:defRPr sz="400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160367463"/>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2"/>
            <a:ext cx="11722682" cy="1205345"/>
          </a:xfrm>
          <a:prstGeom prst="rect">
            <a:avLst/>
          </a:prstGeom>
        </p:spPr>
        <p:txBody>
          <a:bodyPr/>
          <a:lstStyle>
            <a:lvl1pPr>
              <a:defRPr sz="400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8"/>
            <a:ext cx="11533187" cy="5159375"/>
          </a:xfrm>
          <a:prstGeom prst="rect">
            <a:avLst/>
          </a:prstGeom>
        </p:spPr>
        <p:txBody>
          <a:bodyPr/>
          <a:lstStyle>
            <a:lvl1pPr marL="342900" indent="-342900">
              <a:lnSpc>
                <a:spcPct val="100000"/>
              </a:lnSpc>
              <a:spcBef>
                <a:spcPts val="1800"/>
              </a:spcBef>
              <a:buClr>
                <a:schemeClr val="accent1"/>
              </a:buClr>
              <a:buSzPct val="100000"/>
              <a:buFont typeface="Arial" pitchFamily="34" charset="0"/>
              <a:buChar char="•"/>
              <a:defRPr sz="3200">
                <a:solidFill>
                  <a:srgbClr val="002050">
                    <a:alpha val="99000"/>
                  </a:srgbClr>
                </a:solidFill>
                <a:latin typeface="Segoe UI Light" panose="020B0502040204020203" pitchFamily="34" charset="0"/>
                <a:cs typeface="Segoe UI Light" panose="020B0502040204020203" pitchFamily="34" charset="0"/>
              </a:defRPr>
            </a:lvl1pPr>
            <a:lvl2pPr marL="808038" indent="-344488">
              <a:lnSpc>
                <a:spcPct val="100000"/>
              </a:lnSpc>
              <a:spcBef>
                <a:spcPts val="400"/>
              </a:spcBef>
              <a:spcAft>
                <a:spcPts val="400"/>
              </a:spcAft>
              <a:buClr>
                <a:schemeClr val="tx1">
                  <a:lumMod val="75000"/>
                  <a:lumOff val="25000"/>
                </a:schemeClr>
              </a:buClr>
              <a:buSzPct val="85000"/>
              <a:buFont typeface="Segoe UI" pitchFamily="34" charset="0"/>
              <a:buChar char="–"/>
              <a:defRPr sz="2800">
                <a:solidFill>
                  <a:schemeClr val="tx1">
                    <a:alpha val="99000"/>
                  </a:schemeClr>
                </a:solidFill>
                <a:latin typeface="Segoe UI Light" panose="020B0502040204020203" pitchFamily="34" charset="0"/>
                <a:cs typeface="Segoe UI Light" panose="020B0502040204020203" pitchFamily="34" charset="0"/>
              </a:defRPr>
            </a:lvl2pPr>
            <a:lvl3pPr marL="1198563" indent="-342900">
              <a:lnSpc>
                <a:spcPct val="100000"/>
              </a:lnSpc>
              <a:spcBef>
                <a:spcPts val="200"/>
              </a:spcBef>
              <a:spcAft>
                <a:spcPts val="200"/>
              </a:spcAft>
              <a:buClr>
                <a:schemeClr val="tx1">
                  <a:lumMod val="75000"/>
                  <a:lumOff val="25000"/>
                </a:schemeClr>
              </a:buClr>
              <a:buSzPct val="85000"/>
              <a:buFont typeface="Courier New" pitchFamily="49" charset="0"/>
              <a:buChar char="o"/>
              <a:defRPr sz="1800">
                <a:solidFill>
                  <a:schemeClr val="tx1">
                    <a:alpha val="99000"/>
                  </a:schemeClr>
                </a:solidFill>
                <a:latin typeface="Segoe UI Light" panose="020B0502040204020203" pitchFamily="34" charset="0"/>
                <a:cs typeface="Segoe UI Light" panose="020B0502040204020203" pitchFamily="34" charset="0"/>
              </a:defRPr>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467759298"/>
      </p:ext>
    </p:extLst>
  </p:cSld>
  <p:clrMapOvr>
    <a:masterClrMapping/>
  </p:clrMapOvr>
  <p:transition>
    <p:fade/>
  </p:transition>
  <p:timing>
    <p:tnLst>
      <p:par>
        <p:cTn id="1" dur="indefinite" restart="never" nodeType="tmRoot"/>
      </p:par>
    </p:tnLst>
  </p:timing>
  <p:hf hd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612011"/>
      </p:ext>
    </p:extLst>
  </p:cSld>
  <p:clrMapOvr>
    <a:masterClrMapping/>
  </p:clrMapOvr>
  <p:transition>
    <p:fade/>
  </p:transition>
  <p:timing>
    <p:tnLst>
      <p:par>
        <p:cTn id="1" dur="indefinite" restart="never" nodeType="tmRoot"/>
      </p:par>
    </p:tnLst>
  </p:timing>
  <p:hf hdr="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363" rtl="0" eaLnBrk="1" fontAlgn="auto" latinLnBrk="0" hangingPunct="1">
              <a:lnSpc>
                <a:spcPct val="90000"/>
              </a:lnSpc>
              <a:spcBef>
                <a:spcPts val="0"/>
              </a:spcBef>
              <a:spcAft>
                <a:spcPts val="0"/>
              </a:spcAft>
              <a:buClr>
                <a:srgbClr val="00DCFF"/>
              </a:buClr>
              <a:buSzPct val="90000"/>
              <a:buFont typeface="Arial" pitchFamily="34" charset="0"/>
              <a:buNone/>
              <a:tabLst/>
              <a:defRPr sz="2800" b="1" cap="all" baseline="0">
                <a:solidFill>
                  <a:schemeClr val="bg1">
                    <a:alpha val="99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1"/>
            <a:ext cx="10720676" cy="1383983"/>
          </a:xfrm>
          <a:prstGeom prst="rect">
            <a:avLst/>
          </a:prstGeom>
        </p:spPr>
        <p:txBody>
          <a:bodyPr anchor="ctr"/>
          <a:lstStyle>
            <a:lvl1pPr algn="l">
              <a:defRPr sz="7200" baseline="0">
                <a:solidFill>
                  <a:schemeClr val="bg1">
                    <a:alpha val="99000"/>
                  </a:schemeClr>
                </a:solidFill>
                <a:latin typeface="Segoe UI Light" panose="020B0502040204020203" pitchFamily="34" charset="0"/>
                <a:cs typeface="Segoe UI Light" panose="020B0502040204020203" pitchFamily="34" charset="0"/>
              </a:defRPr>
            </a:lvl1pPr>
            <a:lvl2pPr>
              <a:defRPr sz="6000">
                <a:solidFill>
                  <a:schemeClr val="bg1">
                    <a:alpha val="99000"/>
                  </a:schemeClr>
                </a:solidFill>
                <a:latin typeface="+mj-lt"/>
              </a:defRPr>
            </a:lvl2pPr>
            <a:lvl3pPr>
              <a:defRPr sz="6000">
                <a:solidFill>
                  <a:schemeClr val="bg1">
                    <a:alpha val="99000"/>
                  </a:schemeClr>
                </a:solidFill>
                <a:latin typeface="+mj-lt"/>
              </a:defRPr>
            </a:lvl3pPr>
            <a:lvl4pPr>
              <a:defRPr sz="6000">
                <a:solidFill>
                  <a:schemeClr val="bg1">
                    <a:alpha val="99000"/>
                  </a:schemeClr>
                </a:solidFill>
                <a:latin typeface="+mj-lt"/>
              </a:defRPr>
            </a:lvl4pPr>
            <a:lvl5pPr>
              <a:defRPr sz="6000">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675422997"/>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1" y="2922745"/>
            <a:ext cx="5767719" cy="2350013"/>
          </a:xfrm>
          <a:prstGeom prst="rect">
            <a:avLst/>
          </a:prstGeom>
        </p:spPr>
      </p:pic>
      <p:sp>
        <p:nvSpPr>
          <p:cNvPr id="9" name="Rectangle 2"/>
          <p:cNvSpPr>
            <a:spLocks noChangeArrowheads="1"/>
          </p:cNvSpPr>
          <p:nvPr userDrawn="1"/>
        </p:nvSpPr>
        <p:spPr bwMode="auto">
          <a:xfrm>
            <a:off x="530087" y="5960743"/>
            <a:ext cx="11078818" cy="738664"/>
          </a:xfrm>
          <a:prstGeom prst="rect">
            <a:avLst/>
          </a:prstGeom>
          <a:noFill/>
          <a:ln w="9525">
            <a:noFill/>
            <a:miter lim="800000"/>
            <a:headEnd/>
            <a:tailEnd/>
          </a:ln>
        </p:spPr>
        <p:txBody>
          <a:bodyPr wrap="square">
            <a:spAutoFit/>
          </a:bodyPr>
          <a:lstStyle/>
          <a:p>
            <a:pPr marL="0" lvl="1" defTabSz="914088">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15862898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7982" y="6356351"/>
            <a:ext cx="2742486" cy="365125"/>
          </a:xfrm>
          <a:prstGeom prst="rect">
            <a:avLst/>
          </a:prstGeom>
        </p:spPr>
        <p:txBody>
          <a:bodyPr/>
          <a:lstStyle/>
          <a:p>
            <a:fld id="{5EC355F3-2BE9-4228-A3CE-BEAB49E7FB1F}" type="datetimeFigureOut">
              <a:rPr lang="en-US" smtClean="0"/>
              <a:t>5/4/2015</a:t>
            </a:fld>
            <a:endParaRPr lang="en-US"/>
          </a:p>
        </p:txBody>
      </p:sp>
      <p:sp>
        <p:nvSpPr>
          <p:cNvPr id="3" name="Footer Placeholder 2"/>
          <p:cNvSpPr>
            <a:spLocks noGrp="1"/>
          </p:cNvSpPr>
          <p:nvPr>
            <p:ph type="ftr" sz="quarter" idx="11"/>
          </p:nvPr>
        </p:nvSpPr>
        <p:spPr>
          <a:xfrm>
            <a:off x="4037549" y="6356351"/>
            <a:ext cx="4113728"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08357" y="6356351"/>
            <a:ext cx="2742486" cy="365125"/>
          </a:xfrm>
          <a:prstGeom prst="rect">
            <a:avLst/>
          </a:prstGeom>
        </p:spPr>
        <p:txBody>
          <a:bodyPr/>
          <a:lstStyle/>
          <a:p>
            <a:fld id="{3B248A03-AAE3-4427-8970-78501ECC2407}" type="slidenum">
              <a:rPr lang="en-US" smtClean="0"/>
              <a:t>‹#›</a:t>
            </a:fld>
            <a:endParaRPr lang="en-US"/>
          </a:p>
        </p:txBody>
      </p:sp>
    </p:spTree>
    <p:extLst>
      <p:ext uri="{BB962C8B-B14F-4D97-AF65-F5344CB8AC3E}">
        <p14:creationId xmlns:p14="http://schemas.microsoft.com/office/powerpoint/2010/main" val="41049532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theme" Target="../theme/theme2.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085838"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chemeClr val="bg1">
                  <a:lumMod val="75000"/>
                  <a:alpha val="99000"/>
                </a:schemeClr>
              </a:solidFill>
            </a:endParaRPr>
          </a:p>
        </p:txBody>
      </p:sp>
      <p:sp>
        <p:nvSpPr>
          <p:cNvPr id="3" name="Text Placeholder 6"/>
          <p:cNvSpPr txBox="1">
            <a:spLocks/>
          </p:cNvSpPr>
          <p:nvPr userDrawn="1"/>
        </p:nvSpPr>
        <p:spPr>
          <a:xfrm>
            <a:off x="1085838"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chemeClr val="bg1">
                  <a:lumMod val="75000"/>
                  <a:alpha val="99000"/>
                </a:schemeClr>
              </a:solidFill>
            </a:endParaRPr>
          </a:p>
        </p:txBody>
      </p:sp>
    </p:spTree>
    <p:extLst>
      <p:ext uri="{BB962C8B-B14F-4D97-AF65-F5344CB8AC3E}">
        <p14:creationId xmlns:p14="http://schemas.microsoft.com/office/powerpoint/2010/main" val="3509492910"/>
      </p:ext>
    </p:extLst>
  </p:cSld>
  <p:clrMap bg1="lt1" tx1="dk1" bg2="lt2" tx2="dk2" accent1="accent1" accent2="accent2" accent3="accent3" accent4="accent4" accent5="accent5" accent6="accent6" hlink="hlink" folHlink="folHlink"/>
  <p:sldLayoutIdLst>
    <p:sldLayoutId id="2147483844" r:id="rId1"/>
    <p:sldLayoutId id="2147483845" r:id="rId2"/>
    <p:sldLayoutId id="2147483846" r:id="rId3"/>
    <p:sldLayoutId id="2147483850" r:id="rId4"/>
    <p:sldLayoutId id="2147483852" r:id="rId5"/>
    <p:sldLayoutId id="2147483853" r:id="rId6"/>
    <p:sldLayoutId id="2147483857" r:id="rId7"/>
    <p:sldLayoutId id="2147483858" r:id="rId8"/>
    <p:sldLayoutId id="2147483859" r:id="rId9"/>
    <p:sldLayoutId id="2147483860" r:id="rId10"/>
    <p:sldLayoutId id="2147483861" r:id="rId11"/>
    <p:sldLayoutId id="2147483862" r:id="rId12"/>
  </p:sldLayoutIdLst>
  <p:transition>
    <p:fade/>
  </p:transition>
  <p:timing>
    <p:tnLst>
      <p:par>
        <p:cTn id="1" dur="indefinite" restart="never" nodeType="tmRoot"/>
      </p:par>
    </p:tnLst>
  </p:timing>
  <p:hf hdr="0"/>
  <p:txStyles>
    <p:titleStyle>
      <a:lvl1pPr algn="l" defTabSz="914363" rtl="0" eaLnBrk="1" latinLnBrk="0" hangingPunct="1">
        <a:lnSpc>
          <a:spcPct val="90000"/>
        </a:lnSpc>
        <a:spcBef>
          <a:spcPct val="0"/>
        </a:spcBef>
        <a:buNone/>
        <a:defRPr lang="en-US" sz="4800" b="0" kern="1200" cap="none" spc="-200"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Title Placeholder 9"/>
          <p:cNvSpPr>
            <a:spLocks noGrp="1"/>
          </p:cNvSpPr>
          <p:nvPr>
            <p:ph type="title"/>
          </p:nvPr>
        </p:nvSpPr>
        <p:spPr>
          <a:xfrm>
            <a:off x="379415" y="182216"/>
            <a:ext cx="11521431" cy="1063487"/>
          </a:xfrm>
          <a:prstGeom prst="rect">
            <a:avLst/>
          </a:prstGeom>
        </p:spPr>
        <p:txBody>
          <a:bodyPr vert="horz" lIns="91409" tIns="45705" rIns="91409" bIns="45705" rtlCol="0" anchor="t" anchorCtr="0">
            <a:normAutofit/>
          </a:bodyPr>
          <a:lstStyle/>
          <a:p>
            <a:r>
              <a:rPr lang="en-US" smtClean="0"/>
              <a:t>Click to edit Master title style</a:t>
            </a:r>
            <a:endParaRPr lang="en-US" dirty="0"/>
          </a:p>
        </p:txBody>
      </p:sp>
      <p:sp>
        <p:nvSpPr>
          <p:cNvPr id="3" name="Text Placeholder 6"/>
          <p:cNvSpPr txBox="1">
            <a:spLocks/>
          </p:cNvSpPr>
          <p:nvPr userDrawn="1"/>
        </p:nvSpPr>
        <p:spPr>
          <a:xfrm>
            <a:off x="1085838"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chemeClr val="bg1">
                  <a:lumMod val="75000"/>
                  <a:alpha val="99000"/>
                </a:schemeClr>
              </a:solidFill>
            </a:endParaRPr>
          </a:p>
        </p:txBody>
      </p:sp>
    </p:spTree>
    <p:extLst>
      <p:ext uri="{BB962C8B-B14F-4D97-AF65-F5344CB8AC3E}">
        <p14:creationId xmlns:p14="http://schemas.microsoft.com/office/powerpoint/2010/main" val="4023935314"/>
      </p:ext>
    </p:extLst>
  </p:cSld>
  <p:clrMap bg1="lt1" tx1="dk1" bg2="lt2" tx2="dk2" accent1="accent1" accent2="accent2" accent3="accent3" accent4="accent4" accent5="accent5" accent6="accent6" hlink="hlink" folHlink="folHlink"/>
  <p:sldLayoutIdLst>
    <p:sldLayoutId id="2147483864" r:id="rId1"/>
    <p:sldLayoutId id="2147483865" r:id="rId2"/>
    <p:sldLayoutId id="2147483866" r:id="rId3"/>
    <p:sldLayoutId id="2147483867" r:id="rId4"/>
    <p:sldLayoutId id="2147483868" r:id="rId5"/>
    <p:sldLayoutId id="2147483869" r:id="rId6"/>
    <p:sldLayoutId id="2147483870" r:id="rId7"/>
    <p:sldLayoutId id="2147483871" r:id="rId8"/>
    <p:sldLayoutId id="2147483872" r:id="rId9"/>
    <p:sldLayoutId id="2147483873" r:id="rId10"/>
    <p:sldLayoutId id="2147483875" r:id="rId11"/>
    <p:sldLayoutId id="2147483876" r:id="rId12"/>
    <p:sldLayoutId id="2147483877" r:id="rId13"/>
    <p:sldLayoutId id="2147483878" r:id="rId14"/>
  </p:sldLayoutIdLst>
  <p:transition>
    <p:fade/>
  </p:transition>
  <p:timing>
    <p:tnLst>
      <p:par>
        <p:cTn id="1" dur="indefinite" restart="never" nodeType="tmRoot"/>
      </p:par>
    </p:tnLst>
  </p:timing>
  <p:hf hdr="0"/>
  <p:txStyles>
    <p:titleStyle>
      <a:lvl1pPr algn="l" defTabSz="913814" rtl="0" eaLnBrk="1" latinLnBrk="0" hangingPunct="1">
        <a:lnSpc>
          <a:spcPct val="80000"/>
        </a:lnSpc>
        <a:spcBef>
          <a:spcPct val="0"/>
        </a:spcBef>
        <a:buNone/>
        <a:defRPr sz="4399"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p:titleStyle>
    <p:bodyStyle>
      <a:lvl1pPr marL="342680" indent="-342680" algn="l" defTabSz="913814" rtl="0" eaLnBrk="1" latinLnBrk="0" hangingPunct="1">
        <a:spcBef>
          <a:spcPts val="1200"/>
        </a:spcBef>
        <a:buFont typeface="Arial" pitchFamily="34" charset="0"/>
        <a:buChar char="•"/>
        <a:defRPr sz="3199" b="1"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475" indent="-285566" algn="l" defTabSz="913814" rtl="0" eaLnBrk="1" latinLnBrk="0" hangingPunct="1">
        <a:spcBef>
          <a:spcPts val="300"/>
        </a:spcBef>
        <a:spcAft>
          <a:spcPts val="300"/>
        </a:spcAft>
        <a:buFont typeface="Arial" pitchFamily="34" charset="0"/>
        <a:buChar char="–"/>
        <a:defRPr sz="2799"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269" indent="-228453" algn="l" defTabSz="913814" rtl="0" eaLnBrk="1" latinLnBrk="0" hangingPunct="1">
        <a:spcBef>
          <a:spcPts val="200"/>
        </a:spcBef>
        <a:spcAft>
          <a:spcPts val="200"/>
        </a:spcAft>
        <a:buFont typeface="Arial" pitchFamily="34" charset="0"/>
        <a:buChar char="•"/>
        <a:defRPr sz="2399"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177" indent="-228453" algn="l" defTabSz="913814" rtl="0" eaLnBrk="1" latinLnBrk="0" hangingPunct="1">
        <a:spcBef>
          <a:spcPct val="20000"/>
        </a:spcBef>
        <a:buFont typeface="Arial" pitchFamily="34" charset="0"/>
        <a:buChar char="–"/>
        <a:defRPr sz="1999"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083" indent="-228453" algn="l" defTabSz="913814" rtl="0" eaLnBrk="1" latinLnBrk="0" hangingPunct="1">
        <a:spcBef>
          <a:spcPct val="20000"/>
        </a:spcBef>
        <a:buFont typeface="Arial" pitchFamily="34" charset="0"/>
        <a:buChar char="»"/>
        <a:defRPr sz="1999"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2991" indent="-228453" algn="l" defTabSz="913814"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69898" indent="-228453" algn="l" defTabSz="913814"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6805" indent="-228453" algn="l" defTabSz="913814"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3713" indent="-228453" algn="l" defTabSz="913814"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3814" rtl="0" eaLnBrk="1" latinLnBrk="0" hangingPunct="1">
        <a:defRPr sz="1799" kern="1200">
          <a:solidFill>
            <a:schemeClr val="tx1"/>
          </a:solidFill>
          <a:latin typeface="+mn-lt"/>
          <a:ea typeface="+mn-ea"/>
          <a:cs typeface="+mn-cs"/>
        </a:defRPr>
      </a:lvl1pPr>
      <a:lvl2pPr marL="456907" algn="l" defTabSz="913814" rtl="0" eaLnBrk="1" latinLnBrk="0" hangingPunct="1">
        <a:defRPr sz="1799" kern="1200">
          <a:solidFill>
            <a:schemeClr val="tx1"/>
          </a:solidFill>
          <a:latin typeface="+mn-lt"/>
          <a:ea typeface="+mn-ea"/>
          <a:cs typeface="+mn-cs"/>
        </a:defRPr>
      </a:lvl2pPr>
      <a:lvl3pPr marL="913814" algn="l" defTabSz="913814" rtl="0" eaLnBrk="1" latinLnBrk="0" hangingPunct="1">
        <a:defRPr sz="1799" kern="1200">
          <a:solidFill>
            <a:schemeClr val="tx1"/>
          </a:solidFill>
          <a:latin typeface="+mn-lt"/>
          <a:ea typeface="+mn-ea"/>
          <a:cs typeface="+mn-cs"/>
        </a:defRPr>
      </a:lvl3pPr>
      <a:lvl4pPr marL="1370722" algn="l" defTabSz="913814" rtl="0" eaLnBrk="1" latinLnBrk="0" hangingPunct="1">
        <a:defRPr sz="1799" kern="1200">
          <a:solidFill>
            <a:schemeClr val="tx1"/>
          </a:solidFill>
          <a:latin typeface="+mn-lt"/>
          <a:ea typeface="+mn-ea"/>
          <a:cs typeface="+mn-cs"/>
        </a:defRPr>
      </a:lvl4pPr>
      <a:lvl5pPr marL="1827630" algn="l" defTabSz="913814" rtl="0" eaLnBrk="1" latinLnBrk="0" hangingPunct="1">
        <a:defRPr sz="1799" kern="1200">
          <a:solidFill>
            <a:schemeClr val="tx1"/>
          </a:solidFill>
          <a:latin typeface="+mn-lt"/>
          <a:ea typeface="+mn-ea"/>
          <a:cs typeface="+mn-cs"/>
        </a:defRPr>
      </a:lvl5pPr>
      <a:lvl6pPr marL="2284536" algn="l" defTabSz="913814" rtl="0" eaLnBrk="1" latinLnBrk="0" hangingPunct="1">
        <a:defRPr sz="1799" kern="1200">
          <a:solidFill>
            <a:schemeClr val="tx1"/>
          </a:solidFill>
          <a:latin typeface="+mn-lt"/>
          <a:ea typeface="+mn-ea"/>
          <a:cs typeface="+mn-cs"/>
        </a:defRPr>
      </a:lvl6pPr>
      <a:lvl7pPr marL="2741444" algn="l" defTabSz="913814" rtl="0" eaLnBrk="1" latinLnBrk="0" hangingPunct="1">
        <a:defRPr sz="1799" kern="1200">
          <a:solidFill>
            <a:schemeClr val="tx1"/>
          </a:solidFill>
          <a:latin typeface="+mn-lt"/>
          <a:ea typeface="+mn-ea"/>
          <a:cs typeface="+mn-cs"/>
        </a:defRPr>
      </a:lvl7pPr>
      <a:lvl8pPr marL="3198351" algn="l" defTabSz="913814" rtl="0" eaLnBrk="1" latinLnBrk="0" hangingPunct="1">
        <a:defRPr sz="1799" kern="1200">
          <a:solidFill>
            <a:schemeClr val="tx1"/>
          </a:solidFill>
          <a:latin typeface="+mn-lt"/>
          <a:ea typeface="+mn-ea"/>
          <a:cs typeface="+mn-cs"/>
        </a:defRPr>
      </a:lvl8pPr>
      <a:lvl9pPr marL="3655261" algn="l" defTabSz="913814"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6.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1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16.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19.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19.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openxmlformats.org/officeDocument/2006/relationships/image" Target="../media/image16.jpeg"/><Relationship Id="rId2" Type="http://schemas.openxmlformats.org/officeDocument/2006/relationships/image" Target="../media/image12.jpg"/><Relationship Id="rId1" Type="http://schemas.openxmlformats.org/officeDocument/2006/relationships/slideLayout" Target="../slideLayouts/slideLayout19.xml"/><Relationship Id="rId6" Type="http://schemas.openxmlformats.org/officeDocument/2006/relationships/image" Target="../media/image15.jpeg"/><Relationship Id="rId5" Type="http://schemas.microsoft.com/office/2007/relationships/hdphoto" Target="../media/hdphoto1.wdp"/><Relationship Id="rId10" Type="http://schemas.openxmlformats.org/officeDocument/2006/relationships/image" Target="../media/image18.png"/><Relationship Id="rId4" Type="http://schemas.openxmlformats.org/officeDocument/2006/relationships/image" Target="../media/image14.png"/><Relationship Id="rId9" Type="http://schemas.microsoft.com/office/2007/relationships/hdphoto" Target="../media/hdphoto2.wdp"/></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hyperlink" Target="http://theundocumentedapi.com/" TargetMode="External"/><Relationship Id="rId2" Type="http://schemas.openxmlformats.org/officeDocument/2006/relationships/notesSlide" Target="../notesSlides/notesSlide3.xml"/><Relationship Id="rId1" Type="http://schemas.openxmlformats.org/officeDocument/2006/relationships/slideLayout" Target="../slideLayouts/slideLayout16.xml"/><Relationship Id="rId5" Type="http://schemas.openxmlformats.org/officeDocument/2006/relationships/image" Target="../media/image8.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image" Target="../media/image20.png"/><Relationship Id="rId1" Type="http://schemas.openxmlformats.org/officeDocument/2006/relationships/slideLayout" Target="../slideLayouts/slideLayout19.xml"/><Relationship Id="rId5" Type="http://schemas.openxmlformats.org/officeDocument/2006/relationships/image" Target="../media/image23.png"/><Relationship Id="rId4" Type="http://schemas.openxmlformats.org/officeDocument/2006/relationships/image" Target="../media/image22.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aka.ms/MVA-Voucher" TargetMode="Externa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normAutofit fontScale="77500" lnSpcReduction="20000"/>
          </a:bodyPr>
          <a:lstStyle/>
          <a:p>
            <a:r>
              <a:rPr lang="en-US" dirty="0" smtClean="0"/>
              <a:t>Kris Langford</a:t>
            </a:r>
          </a:p>
          <a:p>
            <a:r>
              <a:rPr lang="en-US" dirty="0" smtClean="0"/>
              <a:t>Microsoft Technical Evangelist</a:t>
            </a:r>
          </a:p>
          <a:p>
            <a:endParaRPr lang="en-US" dirty="0" smtClean="0"/>
          </a:p>
          <a:p>
            <a:r>
              <a:rPr lang="en-US" dirty="0" smtClean="0"/>
              <a:t>Bob Familiar</a:t>
            </a:r>
          </a:p>
          <a:p>
            <a:r>
              <a:rPr lang="en-US" dirty="0" smtClean="0"/>
              <a:t>Practice Director, Cloud &amp; Services, BlueMetal, Inc.</a:t>
            </a:r>
            <a:endParaRPr lang="en-US" dirty="0"/>
          </a:p>
        </p:txBody>
      </p:sp>
      <p:sp>
        <p:nvSpPr>
          <p:cNvPr id="4" name="Title 3"/>
          <p:cNvSpPr>
            <a:spLocks noGrp="1"/>
          </p:cNvSpPr>
          <p:nvPr>
            <p:ph type="ctrTitle"/>
          </p:nvPr>
        </p:nvSpPr>
        <p:spPr/>
        <p:txBody>
          <a:bodyPr/>
          <a:lstStyle/>
          <a:p>
            <a:r>
              <a:rPr lang="en-US" b="1" dirty="0">
                <a:solidFill>
                  <a:schemeClr val="lt1"/>
                </a:solidFill>
              </a:rPr>
              <a:t>Microservice </a:t>
            </a:r>
            <a:r>
              <a:rPr lang="en-US" b="1" dirty="0" smtClean="0">
                <a:solidFill>
                  <a:schemeClr val="lt1"/>
                </a:solidFill>
              </a:rPr>
              <a:t>Architecture &amp; Azure</a:t>
            </a:r>
            <a:endParaRPr lang="en-US" dirty="0"/>
          </a:p>
        </p:txBody>
      </p:sp>
    </p:spTree>
    <p:extLst>
      <p:ext uri="{BB962C8B-B14F-4D97-AF65-F5344CB8AC3E}">
        <p14:creationId xmlns:p14="http://schemas.microsoft.com/office/powerpoint/2010/main" val="1125571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1633" y="1710186"/>
            <a:ext cx="10512862" cy="3394778"/>
          </a:xfrm>
        </p:spPr>
        <p:txBody>
          <a:bodyPr>
            <a:normAutofit/>
          </a:bodyPr>
          <a:lstStyle/>
          <a:p>
            <a:pPr algn="ctr"/>
            <a:r>
              <a:rPr lang="en-US" sz="4799" dirty="0"/>
              <a:t>The Evolution of Architecture</a:t>
            </a:r>
            <a:br>
              <a:rPr lang="en-US" sz="4799" dirty="0"/>
            </a:br>
            <a:r>
              <a:rPr lang="en-US" sz="4799" dirty="0"/>
              <a:t>How did we get here?</a:t>
            </a:r>
          </a:p>
        </p:txBody>
      </p:sp>
      <p:pic>
        <p:nvPicPr>
          <p:cNvPr id="6" name="Picture 5"/>
          <p:cNvPicPr>
            <a:picLocks noChangeAspect="1"/>
          </p:cNvPicPr>
          <p:nvPr/>
        </p:nvPicPr>
        <p:blipFill>
          <a:blip r:embed="rId2"/>
          <a:stretch>
            <a:fillRect/>
          </a:stretch>
        </p:blipFill>
        <p:spPr>
          <a:xfrm>
            <a:off x="3746853" y="522408"/>
            <a:ext cx="4682421" cy="3221966"/>
          </a:xfrm>
          <a:prstGeom prst="rect">
            <a:avLst/>
          </a:prstGeom>
        </p:spPr>
      </p:pic>
    </p:spTree>
    <p:extLst>
      <p:ext uri="{BB962C8B-B14F-4D97-AF65-F5344CB8AC3E}">
        <p14:creationId xmlns:p14="http://schemas.microsoft.com/office/powerpoint/2010/main" val="2815619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flipV="1">
            <a:off x="3301" y="2048598"/>
            <a:ext cx="12185524" cy="34327"/>
          </a:xfrm>
          <a:prstGeom prst="line">
            <a:avLst/>
          </a:prstGeom>
          <a:ln w="12700">
            <a:solidFill>
              <a:schemeClr val="bg1">
                <a:lumMod val="75000"/>
              </a:schemeClr>
            </a:solidFill>
            <a:prstDash val="sysDot"/>
          </a:ln>
        </p:spPr>
        <p:style>
          <a:lnRef idx="3">
            <a:schemeClr val="accent1"/>
          </a:lnRef>
          <a:fillRef idx="0">
            <a:schemeClr val="accent1"/>
          </a:fillRef>
          <a:effectRef idx="2">
            <a:schemeClr val="accent1"/>
          </a:effectRef>
          <a:fontRef idx="minor">
            <a:schemeClr val="tx1"/>
          </a:fontRef>
        </p:style>
      </p:cxnSp>
      <p:cxnSp>
        <p:nvCxnSpPr>
          <p:cNvPr id="8" name="Straight Connector 7"/>
          <p:cNvCxnSpPr/>
          <p:nvPr/>
        </p:nvCxnSpPr>
        <p:spPr>
          <a:xfrm flipV="1">
            <a:off x="-1" y="2936926"/>
            <a:ext cx="12188825" cy="1270"/>
          </a:xfrm>
          <a:prstGeom prst="line">
            <a:avLst/>
          </a:prstGeom>
          <a:ln w="12700">
            <a:solidFill>
              <a:schemeClr val="bg1">
                <a:lumMod val="75000"/>
              </a:schemeClr>
            </a:solidFill>
            <a:prstDash val="sysDot"/>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V="1">
            <a:off x="-5592" y="3878199"/>
            <a:ext cx="12194417" cy="20640"/>
          </a:xfrm>
          <a:prstGeom prst="line">
            <a:avLst/>
          </a:prstGeom>
          <a:ln w="12700">
            <a:solidFill>
              <a:schemeClr val="bg1">
                <a:lumMod val="75000"/>
              </a:schemeClr>
            </a:solidFill>
            <a:prstDash val="sysDot"/>
          </a:ln>
        </p:spPr>
        <p:style>
          <a:lnRef idx="3">
            <a:schemeClr val="accent1"/>
          </a:lnRef>
          <a:fillRef idx="0">
            <a:schemeClr val="accent1"/>
          </a:fillRef>
          <a:effectRef idx="2">
            <a:schemeClr val="accent1"/>
          </a:effectRef>
          <a:fontRef idx="minor">
            <a:schemeClr val="tx1"/>
          </a:fontRef>
        </p:style>
      </p:cxnSp>
      <p:cxnSp>
        <p:nvCxnSpPr>
          <p:cNvPr id="10" name="Straight Connector 9"/>
          <p:cNvCxnSpPr/>
          <p:nvPr/>
        </p:nvCxnSpPr>
        <p:spPr>
          <a:xfrm flipV="1">
            <a:off x="0" y="4781881"/>
            <a:ext cx="12179932" cy="18324"/>
          </a:xfrm>
          <a:prstGeom prst="line">
            <a:avLst/>
          </a:prstGeom>
          <a:ln w="12700">
            <a:solidFill>
              <a:schemeClr val="bg1">
                <a:lumMod val="75000"/>
              </a:schemeClr>
            </a:solidFill>
            <a:prstDash val="sysDot"/>
          </a:ln>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US" dirty="0" smtClean="0"/>
              <a:t>Evolution</a:t>
            </a:r>
            <a:endParaRPr lang="en-US" dirty="0"/>
          </a:p>
        </p:txBody>
      </p:sp>
      <p:sp>
        <p:nvSpPr>
          <p:cNvPr id="24" name="TextBox 23"/>
          <p:cNvSpPr txBox="1"/>
          <p:nvPr/>
        </p:nvSpPr>
        <p:spPr>
          <a:xfrm>
            <a:off x="828169" y="1894750"/>
            <a:ext cx="1169246" cy="307697"/>
          </a:xfrm>
          <a:prstGeom prst="rect">
            <a:avLst/>
          </a:prstGeom>
          <a:solidFill>
            <a:schemeClr val="bg1"/>
          </a:solidFill>
          <a:ln>
            <a:solidFill>
              <a:schemeClr val="bg1">
                <a:lumMod val="75000"/>
              </a:schemeClr>
            </a:solidFill>
          </a:ln>
        </p:spPr>
        <p:txBody>
          <a:bodyPr wrap="none" rtlCol="0">
            <a:spAutoFit/>
          </a:bodyPr>
          <a:lstStyle/>
          <a:p>
            <a:r>
              <a:rPr lang="en-US" sz="1400" dirty="0">
                <a:solidFill>
                  <a:schemeClr val="tx1">
                    <a:lumMod val="50000"/>
                    <a:lumOff val="50000"/>
                  </a:schemeClr>
                </a:solidFill>
              </a:rPr>
              <a:t>Methodology</a:t>
            </a:r>
          </a:p>
        </p:txBody>
      </p:sp>
      <p:sp>
        <p:nvSpPr>
          <p:cNvPr id="25" name="TextBox 24"/>
          <p:cNvSpPr txBox="1"/>
          <p:nvPr/>
        </p:nvSpPr>
        <p:spPr>
          <a:xfrm>
            <a:off x="828169" y="2732575"/>
            <a:ext cx="737831" cy="307697"/>
          </a:xfrm>
          <a:prstGeom prst="rect">
            <a:avLst/>
          </a:prstGeom>
          <a:solidFill>
            <a:schemeClr val="bg1"/>
          </a:solidFill>
          <a:ln>
            <a:solidFill>
              <a:schemeClr val="bg1">
                <a:lumMod val="75000"/>
              </a:schemeClr>
            </a:solidFill>
          </a:ln>
        </p:spPr>
        <p:txBody>
          <a:bodyPr wrap="square" rtlCol="0">
            <a:spAutoFit/>
          </a:bodyPr>
          <a:lstStyle/>
          <a:p>
            <a:r>
              <a:rPr lang="en-US" sz="1400" dirty="0">
                <a:solidFill>
                  <a:schemeClr val="tx1">
                    <a:lumMod val="50000"/>
                    <a:lumOff val="50000"/>
                  </a:schemeClr>
                </a:solidFill>
              </a:rPr>
              <a:t>Process</a:t>
            </a:r>
          </a:p>
        </p:txBody>
      </p:sp>
      <p:sp>
        <p:nvSpPr>
          <p:cNvPr id="26" name="TextBox 25"/>
          <p:cNvSpPr txBox="1"/>
          <p:nvPr/>
        </p:nvSpPr>
        <p:spPr>
          <a:xfrm>
            <a:off x="819276" y="3713284"/>
            <a:ext cx="793215" cy="307697"/>
          </a:xfrm>
          <a:prstGeom prst="rect">
            <a:avLst/>
          </a:prstGeom>
          <a:solidFill>
            <a:schemeClr val="bg1"/>
          </a:solidFill>
          <a:ln>
            <a:solidFill>
              <a:schemeClr val="bg1">
                <a:lumMod val="75000"/>
              </a:schemeClr>
            </a:solidFill>
          </a:ln>
        </p:spPr>
        <p:txBody>
          <a:bodyPr wrap="none" rtlCol="0">
            <a:spAutoFit/>
          </a:bodyPr>
          <a:lstStyle/>
          <a:p>
            <a:r>
              <a:rPr lang="en-US" sz="1400" dirty="0">
                <a:solidFill>
                  <a:schemeClr val="tx1">
                    <a:lumMod val="50000"/>
                    <a:lumOff val="50000"/>
                  </a:schemeClr>
                </a:solidFill>
              </a:rPr>
              <a:t>Patterns</a:t>
            </a:r>
          </a:p>
        </p:txBody>
      </p:sp>
      <p:sp>
        <p:nvSpPr>
          <p:cNvPr id="27" name="TextBox 26"/>
          <p:cNvSpPr txBox="1"/>
          <p:nvPr/>
        </p:nvSpPr>
        <p:spPr>
          <a:xfrm>
            <a:off x="824867" y="4628970"/>
            <a:ext cx="815396" cy="307697"/>
          </a:xfrm>
          <a:prstGeom prst="rect">
            <a:avLst/>
          </a:prstGeom>
          <a:solidFill>
            <a:schemeClr val="bg1"/>
          </a:solidFill>
          <a:ln>
            <a:solidFill>
              <a:schemeClr val="bg1">
                <a:lumMod val="75000"/>
              </a:schemeClr>
            </a:solidFill>
          </a:ln>
        </p:spPr>
        <p:txBody>
          <a:bodyPr wrap="none" rtlCol="0">
            <a:spAutoFit/>
          </a:bodyPr>
          <a:lstStyle/>
          <a:p>
            <a:r>
              <a:rPr lang="en-US" sz="1400" dirty="0">
                <a:solidFill>
                  <a:schemeClr val="tx1">
                    <a:lumMod val="50000"/>
                    <a:lumOff val="50000"/>
                  </a:schemeClr>
                </a:solidFill>
              </a:rPr>
              <a:t>Platform</a:t>
            </a:r>
          </a:p>
        </p:txBody>
      </p:sp>
      <p:sp>
        <p:nvSpPr>
          <p:cNvPr id="28" name="TextBox 27"/>
          <p:cNvSpPr txBox="1"/>
          <p:nvPr/>
        </p:nvSpPr>
        <p:spPr>
          <a:xfrm>
            <a:off x="2822284" y="1849967"/>
            <a:ext cx="1042514" cy="369236"/>
          </a:xfrm>
          <a:prstGeom prst="rect">
            <a:avLst/>
          </a:prstGeom>
          <a:solidFill>
            <a:schemeClr val="bg1"/>
          </a:solidFill>
          <a:ln>
            <a:solidFill>
              <a:schemeClr val="bg1">
                <a:lumMod val="75000"/>
              </a:schemeClr>
            </a:solidFill>
          </a:ln>
        </p:spPr>
        <p:txBody>
          <a:bodyPr wrap="none" rtlCol="0">
            <a:spAutoFit/>
          </a:bodyPr>
          <a:lstStyle/>
          <a:p>
            <a:r>
              <a:rPr lang="en-US" sz="1799" dirty="0">
                <a:solidFill>
                  <a:schemeClr val="bg2">
                    <a:lumMod val="25000"/>
                  </a:schemeClr>
                </a:solidFill>
              </a:rPr>
              <a:t>Waterfall</a:t>
            </a:r>
          </a:p>
        </p:txBody>
      </p:sp>
      <p:sp>
        <p:nvSpPr>
          <p:cNvPr id="29" name="TextBox 28"/>
          <p:cNvSpPr txBox="1"/>
          <p:nvPr/>
        </p:nvSpPr>
        <p:spPr>
          <a:xfrm>
            <a:off x="5714821" y="1852311"/>
            <a:ext cx="647765" cy="369236"/>
          </a:xfrm>
          <a:prstGeom prst="rect">
            <a:avLst/>
          </a:prstGeom>
          <a:solidFill>
            <a:schemeClr val="bg1"/>
          </a:solidFill>
          <a:ln>
            <a:solidFill>
              <a:schemeClr val="bg1">
                <a:lumMod val="75000"/>
              </a:schemeClr>
            </a:solidFill>
          </a:ln>
        </p:spPr>
        <p:txBody>
          <a:bodyPr wrap="none" rtlCol="0">
            <a:spAutoFit/>
          </a:bodyPr>
          <a:lstStyle/>
          <a:p>
            <a:r>
              <a:rPr lang="en-US" sz="1799" dirty="0">
                <a:solidFill>
                  <a:schemeClr val="bg2">
                    <a:lumMod val="25000"/>
                  </a:schemeClr>
                </a:solidFill>
              </a:rPr>
              <a:t>Agile</a:t>
            </a:r>
          </a:p>
        </p:txBody>
      </p:sp>
      <p:sp>
        <p:nvSpPr>
          <p:cNvPr id="30" name="TextBox 29"/>
          <p:cNvSpPr txBox="1"/>
          <p:nvPr/>
        </p:nvSpPr>
        <p:spPr>
          <a:xfrm>
            <a:off x="8599872" y="1854523"/>
            <a:ext cx="1795216" cy="369236"/>
          </a:xfrm>
          <a:prstGeom prst="rect">
            <a:avLst/>
          </a:prstGeom>
          <a:solidFill>
            <a:schemeClr val="bg1"/>
          </a:solidFill>
          <a:ln>
            <a:solidFill>
              <a:schemeClr val="bg1">
                <a:lumMod val="75000"/>
              </a:schemeClr>
            </a:solidFill>
          </a:ln>
        </p:spPr>
        <p:txBody>
          <a:bodyPr wrap="none" rtlCol="0">
            <a:spAutoFit/>
          </a:bodyPr>
          <a:lstStyle/>
          <a:p>
            <a:r>
              <a:rPr lang="en-US" sz="1799" dirty="0">
                <a:solidFill>
                  <a:schemeClr val="bg2">
                    <a:lumMod val="25000"/>
                  </a:schemeClr>
                </a:solidFill>
              </a:rPr>
              <a:t>Lean Engineering</a:t>
            </a:r>
          </a:p>
        </p:txBody>
      </p:sp>
      <p:sp>
        <p:nvSpPr>
          <p:cNvPr id="31" name="TextBox 30"/>
          <p:cNvSpPr txBox="1"/>
          <p:nvPr/>
        </p:nvSpPr>
        <p:spPr>
          <a:xfrm>
            <a:off x="8578127" y="2732574"/>
            <a:ext cx="2075668" cy="369236"/>
          </a:xfrm>
          <a:prstGeom prst="rect">
            <a:avLst/>
          </a:prstGeom>
          <a:solidFill>
            <a:schemeClr val="bg1"/>
          </a:solidFill>
          <a:ln>
            <a:solidFill>
              <a:schemeClr val="bg1">
                <a:lumMod val="75000"/>
              </a:schemeClr>
            </a:solidFill>
          </a:ln>
        </p:spPr>
        <p:txBody>
          <a:bodyPr wrap="square" rtlCol="0">
            <a:spAutoFit/>
          </a:bodyPr>
          <a:lstStyle/>
          <a:p>
            <a:r>
              <a:rPr lang="en-US" sz="1799" dirty="0">
                <a:solidFill>
                  <a:schemeClr val="bg2">
                    <a:lumMod val="25000"/>
                  </a:schemeClr>
                </a:solidFill>
              </a:rPr>
              <a:t>Continuous Delivery</a:t>
            </a:r>
          </a:p>
        </p:txBody>
      </p:sp>
      <p:sp>
        <p:nvSpPr>
          <p:cNvPr id="32" name="TextBox 31"/>
          <p:cNvSpPr txBox="1"/>
          <p:nvPr/>
        </p:nvSpPr>
        <p:spPr>
          <a:xfrm>
            <a:off x="8590978" y="3682514"/>
            <a:ext cx="2602022" cy="369236"/>
          </a:xfrm>
          <a:prstGeom prst="rect">
            <a:avLst/>
          </a:prstGeom>
          <a:solidFill>
            <a:schemeClr val="bg1"/>
          </a:solidFill>
          <a:ln>
            <a:solidFill>
              <a:schemeClr val="bg1">
                <a:lumMod val="75000"/>
              </a:schemeClr>
            </a:solidFill>
          </a:ln>
        </p:spPr>
        <p:txBody>
          <a:bodyPr wrap="none" rtlCol="0">
            <a:spAutoFit/>
          </a:bodyPr>
          <a:lstStyle/>
          <a:p>
            <a:r>
              <a:rPr lang="en-US" sz="1799" dirty="0">
                <a:solidFill>
                  <a:schemeClr val="bg2">
                    <a:lumMod val="25000"/>
                  </a:schemeClr>
                </a:solidFill>
              </a:rPr>
              <a:t>Microservice Architecture</a:t>
            </a:r>
          </a:p>
        </p:txBody>
      </p:sp>
      <p:sp>
        <p:nvSpPr>
          <p:cNvPr id="33" name="TextBox 32"/>
          <p:cNvSpPr txBox="1"/>
          <p:nvPr/>
        </p:nvSpPr>
        <p:spPr>
          <a:xfrm>
            <a:off x="8596571" y="4592017"/>
            <a:ext cx="726481" cy="369204"/>
          </a:xfrm>
          <a:prstGeom prst="rect">
            <a:avLst/>
          </a:prstGeom>
          <a:solidFill>
            <a:schemeClr val="bg1"/>
          </a:solidFill>
          <a:ln>
            <a:solidFill>
              <a:schemeClr val="bg1">
                <a:lumMod val="75000"/>
              </a:schemeClr>
            </a:solidFill>
          </a:ln>
        </p:spPr>
        <p:txBody>
          <a:bodyPr wrap="none" rtlCol="0">
            <a:spAutoFit/>
          </a:bodyPr>
          <a:lstStyle/>
          <a:p>
            <a:r>
              <a:rPr lang="en-US" sz="1799" dirty="0" smtClean="0">
                <a:solidFill>
                  <a:schemeClr val="bg2">
                    <a:lumMod val="25000"/>
                  </a:schemeClr>
                </a:solidFill>
              </a:rPr>
              <a:t>Cloud</a:t>
            </a:r>
            <a:endParaRPr lang="en-US" sz="1799" dirty="0">
              <a:solidFill>
                <a:schemeClr val="bg2">
                  <a:lumMod val="25000"/>
                </a:schemeClr>
              </a:solidFill>
            </a:endParaRPr>
          </a:p>
        </p:txBody>
      </p:sp>
      <p:sp>
        <p:nvSpPr>
          <p:cNvPr id="34" name="TextBox 33"/>
          <p:cNvSpPr txBox="1"/>
          <p:nvPr/>
        </p:nvSpPr>
        <p:spPr>
          <a:xfrm>
            <a:off x="5714822" y="2722693"/>
            <a:ext cx="774369" cy="369236"/>
          </a:xfrm>
          <a:prstGeom prst="rect">
            <a:avLst/>
          </a:prstGeom>
          <a:solidFill>
            <a:schemeClr val="bg1"/>
          </a:solidFill>
          <a:ln>
            <a:solidFill>
              <a:schemeClr val="bg1">
                <a:lumMod val="75000"/>
              </a:schemeClr>
            </a:solidFill>
          </a:ln>
        </p:spPr>
        <p:txBody>
          <a:bodyPr wrap="square" rtlCol="0">
            <a:spAutoFit/>
          </a:bodyPr>
          <a:lstStyle/>
          <a:p>
            <a:r>
              <a:rPr lang="en-US" sz="1799" dirty="0">
                <a:solidFill>
                  <a:schemeClr val="bg2">
                    <a:lumMod val="25000"/>
                  </a:schemeClr>
                </a:solidFill>
              </a:rPr>
              <a:t>Scrum</a:t>
            </a:r>
          </a:p>
        </p:txBody>
      </p:sp>
      <p:sp>
        <p:nvSpPr>
          <p:cNvPr id="35" name="TextBox 34"/>
          <p:cNvSpPr txBox="1"/>
          <p:nvPr/>
        </p:nvSpPr>
        <p:spPr>
          <a:xfrm>
            <a:off x="5702185" y="3682514"/>
            <a:ext cx="1520661" cy="369236"/>
          </a:xfrm>
          <a:prstGeom prst="rect">
            <a:avLst/>
          </a:prstGeom>
          <a:solidFill>
            <a:schemeClr val="bg1"/>
          </a:solidFill>
          <a:ln>
            <a:solidFill>
              <a:schemeClr val="bg1">
                <a:lumMod val="75000"/>
              </a:schemeClr>
            </a:solidFill>
          </a:ln>
        </p:spPr>
        <p:txBody>
          <a:bodyPr wrap="none" rtlCol="0">
            <a:spAutoFit/>
          </a:bodyPr>
          <a:lstStyle/>
          <a:p>
            <a:r>
              <a:rPr lang="en-US" sz="1799" dirty="0">
                <a:solidFill>
                  <a:schemeClr val="bg2">
                    <a:lumMod val="25000"/>
                  </a:schemeClr>
                </a:solidFill>
              </a:rPr>
              <a:t>3-Tier Layered</a:t>
            </a:r>
          </a:p>
        </p:txBody>
      </p:sp>
      <p:sp>
        <p:nvSpPr>
          <p:cNvPr id="36" name="TextBox 35"/>
          <p:cNvSpPr txBox="1"/>
          <p:nvPr/>
        </p:nvSpPr>
        <p:spPr>
          <a:xfrm>
            <a:off x="5711520" y="4594952"/>
            <a:ext cx="1748997" cy="369236"/>
          </a:xfrm>
          <a:prstGeom prst="rect">
            <a:avLst/>
          </a:prstGeom>
          <a:solidFill>
            <a:schemeClr val="bg1"/>
          </a:solidFill>
          <a:ln>
            <a:solidFill>
              <a:schemeClr val="bg1">
                <a:lumMod val="75000"/>
              </a:schemeClr>
            </a:solidFill>
          </a:ln>
        </p:spPr>
        <p:txBody>
          <a:bodyPr wrap="none" rtlCol="0">
            <a:spAutoFit/>
          </a:bodyPr>
          <a:lstStyle/>
          <a:p>
            <a:r>
              <a:rPr lang="en-US" sz="1799" dirty="0">
                <a:solidFill>
                  <a:schemeClr val="bg2">
                    <a:lumMod val="25000"/>
                  </a:schemeClr>
                </a:solidFill>
              </a:rPr>
              <a:t>Windows / Linux</a:t>
            </a:r>
          </a:p>
        </p:txBody>
      </p:sp>
      <p:sp>
        <p:nvSpPr>
          <p:cNvPr id="37" name="TextBox 36"/>
          <p:cNvSpPr txBox="1"/>
          <p:nvPr/>
        </p:nvSpPr>
        <p:spPr>
          <a:xfrm>
            <a:off x="2822283" y="2727081"/>
            <a:ext cx="750523" cy="369236"/>
          </a:xfrm>
          <a:prstGeom prst="rect">
            <a:avLst/>
          </a:prstGeom>
          <a:solidFill>
            <a:schemeClr val="bg1"/>
          </a:solidFill>
          <a:ln>
            <a:solidFill>
              <a:schemeClr val="bg1">
                <a:lumMod val="75000"/>
              </a:schemeClr>
            </a:solidFill>
          </a:ln>
        </p:spPr>
        <p:txBody>
          <a:bodyPr wrap="square" rtlCol="0">
            <a:spAutoFit/>
          </a:bodyPr>
          <a:lstStyle/>
          <a:p>
            <a:r>
              <a:rPr lang="en-US" sz="1799" dirty="0">
                <a:solidFill>
                  <a:schemeClr val="bg2">
                    <a:lumMod val="25000"/>
                  </a:schemeClr>
                </a:solidFill>
              </a:rPr>
              <a:t>Gated</a:t>
            </a:r>
          </a:p>
        </p:txBody>
      </p:sp>
      <p:sp>
        <p:nvSpPr>
          <p:cNvPr id="38" name="TextBox 37"/>
          <p:cNvSpPr txBox="1"/>
          <p:nvPr/>
        </p:nvSpPr>
        <p:spPr>
          <a:xfrm>
            <a:off x="2813391" y="3682514"/>
            <a:ext cx="1803229" cy="369236"/>
          </a:xfrm>
          <a:prstGeom prst="rect">
            <a:avLst/>
          </a:prstGeom>
          <a:solidFill>
            <a:schemeClr val="bg1"/>
          </a:solidFill>
          <a:ln>
            <a:solidFill>
              <a:schemeClr val="bg1">
                <a:lumMod val="75000"/>
              </a:schemeClr>
            </a:solidFill>
          </a:ln>
        </p:spPr>
        <p:txBody>
          <a:bodyPr wrap="none" rtlCol="0">
            <a:spAutoFit/>
          </a:bodyPr>
          <a:lstStyle/>
          <a:p>
            <a:r>
              <a:rPr lang="en-US" sz="1799" dirty="0">
                <a:solidFill>
                  <a:schemeClr val="bg2">
                    <a:lumMod val="25000"/>
                  </a:schemeClr>
                </a:solidFill>
              </a:rPr>
              <a:t>2-Tier Monolithic</a:t>
            </a:r>
          </a:p>
        </p:txBody>
      </p:sp>
      <p:sp>
        <p:nvSpPr>
          <p:cNvPr id="39" name="TextBox 38"/>
          <p:cNvSpPr txBox="1"/>
          <p:nvPr/>
        </p:nvSpPr>
        <p:spPr>
          <a:xfrm>
            <a:off x="2818982" y="4598199"/>
            <a:ext cx="1059886" cy="369236"/>
          </a:xfrm>
          <a:prstGeom prst="rect">
            <a:avLst/>
          </a:prstGeom>
          <a:solidFill>
            <a:schemeClr val="bg1"/>
          </a:solidFill>
          <a:ln>
            <a:solidFill>
              <a:schemeClr val="bg1">
                <a:lumMod val="75000"/>
              </a:schemeClr>
            </a:solidFill>
          </a:ln>
        </p:spPr>
        <p:txBody>
          <a:bodyPr wrap="none" rtlCol="0">
            <a:spAutoFit/>
          </a:bodyPr>
          <a:lstStyle/>
          <a:p>
            <a:r>
              <a:rPr lang="en-US" sz="1799" dirty="0">
                <a:solidFill>
                  <a:schemeClr val="bg2">
                    <a:lumMod val="25000"/>
                  </a:schemeClr>
                </a:solidFill>
              </a:rPr>
              <a:t>Windows</a:t>
            </a:r>
          </a:p>
        </p:txBody>
      </p:sp>
      <p:pic>
        <p:nvPicPr>
          <p:cNvPr id="3" name="Picture 2"/>
          <p:cNvPicPr>
            <a:picLocks noChangeAspect="1"/>
          </p:cNvPicPr>
          <p:nvPr/>
        </p:nvPicPr>
        <p:blipFill>
          <a:blip r:embed="rId3"/>
          <a:stretch>
            <a:fillRect/>
          </a:stretch>
        </p:blipFill>
        <p:spPr>
          <a:xfrm>
            <a:off x="8578126" y="65185"/>
            <a:ext cx="2425034" cy="1668662"/>
          </a:xfrm>
          <a:prstGeom prst="rect">
            <a:avLst/>
          </a:prstGeom>
        </p:spPr>
      </p:pic>
      <p:cxnSp>
        <p:nvCxnSpPr>
          <p:cNvPr id="40" name="Straight Connector 39"/>
          <p:cNvCxnSpPr/>
          <p:nvPr/>
        </p:nvCxnSpPr>
        <p:spPr>
          <a:xfrm flipV="1">
            <a:off x="-5592" y="5680942"/>
            <a:ext cx="12185524" cy="20886"/>
          </a:xfrm>
          <a:prstGeom prst="line">
            <a:avLst/>
          </a:prstGeom>
          <a:ln w="12700">
            <a:solidFill>
              <a:schemeClr val="bg1">
                <a:lumMod val="75000"/>
              </a:schemeClr>
            </a:solidFill>
            <a:prstDash val="sysDot"/>
          </a:ln>
        </p:spPr>
        <p:style>
          <a:lnRef idx="3">
            <a:schemeClr val="accent1"/>
          </a:lnRef>
          <a:fillRef idx="0">
            <a:schemeClr val="accent1"/>
          </a:fillRef>
          <a:effectRef idx="2">
            <a:schemeClr val="accent1"/>
          </a:effectRef>
          <a:fontRef idx="minor">
            <a:schemeClr val="tx1"/>
          </a:fontRef>
        </p:style>
      </p:cxnSp>
      <p:sp>
        <p:nvSpPr>
          <p:cNvPr id="41" name="TextBox 40"/>
          <p:cNvSpPr txBox="1"/>
          <p:nvPr/>
        </p:nvSpPr>
        <p:spPr>
          <a:xfrm>
            <a:off x="819277" y="5530594"/>
            <a:ext cx="672510" cy="307697"/>
          </a:xfrm>
          <a:prstGeom prst="rect">
            <a:avLst/>
          </a:prstGeom>
          <a:solidFill>
            <a:schemeClr val="bg1"/>
          </a:solidFill>
          <a:ln>
            <a:solidFill>
              <a:schemeClr val="bg1">
                <a:lumMod val="75000"/>
              </a:schemeClr>
            </a:solidFill>
          </a:ln>
        </p:spPr>
        <p:txBody>
          <a:bodyPr wrap="none" rtlCol="0">
            <a:spAutoFit/>
          </a:bodyPr>
          <a:lstStyle/>
          <a:p>
            <a:r>
              <a:rPr lang="en-US" sz="1400" dirty="0">
                <a:solidFill>
                  <a:schemeClr val="tx1">
                    <a:lumMod val="50000"/>
                    <a:lumOff val="50000"/>
                  </a:schemeClr>
                </a:solidFill>
              </a:rPr>
              <a:t>Device</a:t>
            </a:r>
          </a:p>
        </p:txBody>
      </p:sp>
      <p:sp>
        <p:nvSpPr>
          <p:cNvPr id="42" name="TextBox 41"/>
          <p:cNvSpPr txBox="1"/>
          <p:nvPr/>
        </p:nvSpPr>
        <p:spPr>
          <a:xfrm>
            <a:off x="8590979" y="5493641"/>
            <a:ext cx="1219247" cy="369236"/>
          </a:xfrm>
          <a:prstGeom prst="rect">
            <a:avLst/>
          </a:prstGeom>
          <a:solidFill>
            <a:schemeClr val="bg1"/>
          </a:solidFill>
          <a:ln>
            <a:solidFill>
              <a:schemeClr val="bg1">
                <a:lumMod val="75000"/>
              </a:schemeClr>
            </a:solidFill>
          </a:ln>
        </p:spPr>
        <p:txBody>
          <a:bodyPr wrap="none" rtlCol="0">
            <a:spAutoFit/>
          </a:bodyPr>
          <a:lstStyle/>
          <a:p>
            <a:r>
              <a:rPr lang="en-US" sz="1799" dirty="0">
                <a:solidFill>
                  <a:schemeClr val="bg2">
                    <a:lumMod val="25000"/>
                  </a:schemeClr>
                </a:solidFill>
              </a:rPr>
              <a:t>Any Device</a:t>
            </a:r>
          </a:p>
        </p:txBody>
      </p:sp>
      <p:sp>
        <p:nvSpPr>
          <p:cNvPr id="43" name="TextBox 42"/>
          <p:cNvSpPr txBox="1"/>
          <p:nvPr/>
        </p:nvSpPr>
        <p:spPr>
          <a:xfrm>
            <a:off x="5705928" y="5496576"/>
            <a:ext cx="955205" cy="369236"/>
          </a:xfrm>
          <a:prstGeom prst="rect">
            <a:avLst/>
          </a:prstGeom>
          <a:solidFill>
            <a:schemeClr val="bg1"/>
          </a:solidFill>
          <a:ln>
            <a:solidFill>
              <a:schemeClr val="bg1">
                <a:lumMod val="75000"/>
              </a:schemeClr>
            </a:solidFill>
          </a:ln>
        </p:spPr>
        <p:txBody>
          <a:bodyPr wrap="none" rtlCol="0">
            <a:spAutoFit/>
          </a:bodyPr>
          <a:lstStyle/>
          <a:p>
            <a:r>
              <a:rPr lang="en-US" sz="1799" dirty="0">
                <a:solidFill>
                  <a:schemeClr val="bg2">
                    <a:lumMod val="25000"/>
                  </a:schemeClr>
                </a:solidFill>
              </a:rPr>
              <a:t>Browser</a:t>
            </a:r>
          </a:p>
        </p:txBody>
      </p:sp>
      <p:sp>
        <p:nvSpPr>
          <p:cNvPr id="44" name="TextBox 43"/>
          <p:cNvSpPr txBox="1"/>
          <p:nvPr/>
        </p:nvSpPr>
        <p:spPr>
          <a:xfrm>
            <a:off x="2813391" y="5499823"/>
            <a:ext cx="953667" cy="369236"/>
          </a:xfrm>
          <a:prstGeom prst="rect">
            <a:avLst/>
          </a:prstGeom>
          <a:solidFill>
            <a:schemeClr val="bg1"/>
          </a:solidFill>
          <a:ln>
            <a:solidFill>
              <a:schemeClr val="bg1">
                <a:lumMod val="75000"/>
              </a:schemeClr>
            </a:solidFill>
          </a:ln>
        </p:spPr>
        <p:txBody>
          <a:bodyPr wrap="none" rtlCol="0">
            <a:spAutoFit/>
          </a:bodyPr>
          <a:lstStyle/>
          <a:p>
            <a:r>
              <a:rPr lang="en-US" sz="1799" dirty="0">
                <a:solidFill>
                  <a:schemeClr val="bg2">
                    <a:lumMod val="25000"/>
                  </a:schemeClr>
                </a:solidFill>
              </a:rPr>
              <a:t>Desktop</a:t>
            </a:r>
          </a:p>
        </p:txBody>
      </p:sp>
    </p:spTree>
    <p:extLst>
      <p:ext uri="{BB962C8B-B14F-4D97-AF65-F5344CB8AC3E}">
        <p14:creationId xmlns:p14="http://schemas.microsoft.com/office/powerpoint/2010/main" val="2891544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20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fade">
                                      <p:cBhvr>
                                        <p:cTn id="10" dur="2000"/>
                                        <p:tgtEl>
                                          <p:spTgt spid="3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2000"/>
                                        <p:tgtEl>
                                          <p:spTgt spid="3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9"/>
                                        </p:tgtEl>
                                        <p:attrNameLst>
                                          <p:attrName>style.visibility</p:attrName>
                                        </p:attrNameLst>
                                      </p:cBhvr>
                                      <p:to>
                                        <p:strVal val="visible"/>
                                      </p:to>
                                    </p:set>
                                    <p:animEffect transition="in" filter="fade">
                                      <p:cBhvr>
                                        <p:cTn id="16" dur="2000"/>
                                        <p:tgtEl>
                                          <p:spTgt spid="3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2000"/>
                                        <p:tgtEl>
                                          <p:spTgt spid="4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fade">
                                      <p:cBhvr>
                                        <p:cTn id="24" dur="2000"/>
                                        <p:tgtEl>
                                          <p:spTgt spid="2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fade">
                                      <p:cBhvr>
                                        <p:cTn id="27" dur="2000"/>
                                        <p:tgtEl>
                                          <p:spTgt spid="3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fade">
                                      <p:cBhvr>
                                        <p:cTn id="30" dur="2000"/>
                                        <p:tgtEl>
                                          <p:spTgt spid="3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20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fade">
                                      <p:cBhvr>
                                        <p:cTn id="36" dur="2000"/>
                                        <p:tgtEl>
                                          <p:spTgt spid="4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2000"/>
                                        <p:tgtEl>
                                          <p:spTgt spid="3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1"/>
                                        </p:tgtEl>
                                        <p:attrNameLst>
                                          <p:attrName>style.visibility</p:attrName>
                                        </p:attrNameLst>
                                      </p:cBhvr>
                                      <p:to>
                                        <p:strVal val="visible"/>
                                      </p:to>
                                    </p:set>
                                    <p:animEffect transition="in" filter="fade">
                                      <p:cBhvr>
                                        <p:cTn id="44" dur="2000"/>
                                        <p:tgtEl>
                                          <p:spTgt spid="3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fade">
                                      <p:cBhvr>
                                        <p:cTn id="47" dur="2000"/>
                                        <p:tgtEl>
                                          <p:spTgt spid="3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3"/>
                                        </p:tgtEl>
                                        <p:attrNameLst>
                                          <p:attrName>style.visibility</p:attrName>
                                        </p:attrNameLst>
                                      </p:cBhvr>
                                      <p:to>
                                        <p:strVal val="visible"/>
                                      </p:to>
                                    </p:set>
                                    <p:animEffect transition="in" filter="fade">
                                      <p:cBhvr>
                                        <p:cTn id="50" dur="2000"/>
                                        <p:tgtEl>
                                          <p:spTgt spid="3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2"/>
                                        </p:tgtEl>
                                        <p:attrNameLst>
                                          <p:attrName>style.visibility</p:attrName>
                                        </p:attrNameLst>
                                      </p:cBhvr>
                                      <p:to>
                                        <p:strVal val="visible"/>
                                      </p:to>
                                    </p:set>
                                    <p:animEffect transition="in" filter="fade">
                                      <p:cBhvr>
                                        <p:cTn id="53" dur="2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2" grpId="0" animBg="1"/>
      <p:bldP spid="43" grpId="0" animBg="1"/>
      <p:bldP spid="4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a:xfrm>
            <a:off x="6642632" y="3679457"/>
            <a:ext cx="409468" cy="90681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40" name="Rectangle 39"/>
          <p:cNvSpPr/>
          <p:nvPr/>
        </p:nvSpPr>
        <p:spPr>
          <a:xfrm>
            <a:off x="7142564" y="3679457"/>
            <a:ext cx="409468" cy="90681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41" name="Rectangle 40"/>
          <p:cNvSpPr/>
          <p:nvPr/>
        </p:nvSpPr>
        <p:spPr>
          <a:xfrm>
            <a:off x="7642495" y="3679457"/>
            <a:ext cx="409468" cy="90681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42" name="Rectangle 41"/>
          <p:cNvSpPr/>
          <p:nvPr/>
        </p:nvSpPr>
        <p:spPr>
          <a:xfrm>
            <a:off x="8151950" y="3669934"/>
            <a:ext cx="409468" cy="90681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43" name="Rectangle 42"/>
          <p:cNvSpPr/>
          <p:nvPr/>
        </p:nvSpPr>
        <p:spPr>
          <a:xfrm>
            <a:off x="8651881" y="3669934"/>
            <a:ext cx="409468" cy="90681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44" name="Rectangle 43"/>
          <p:cNvSpPr/>
          <p:nvPr/>
        </p:nvSpPr>
        <p:spPr>
          <a:xfrm>
            <a:off x="9151813" y="3669934"/>
            <a:ext cx="409468" cy="90681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45" name="Rectangle 44"/>
          <p:cNvSpPr/>
          <p:nvPr/>
        </p:nvSpPr>
        <p:spPr>
          <a:xfrm>
            <a:off x="9656507" y="3669934"/>
            <a:ext cx="409468" cy="90681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46" name="Rectangle 45"/>
          <p:cNvSpPr/>
          <p:nvPr/>
        </p:nvSpPr>
        <p:spPr>
          <a:xfrm>
            <a:off x="10156439" y="3669934"/>
            <a:ext cx="409468" cy="90681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47" name="Rectangle 46"/>
          <p:cNvSpPr/>
          <p:nvPr/>
        </p:nvSpPr>
        <p:spPr>
          <a:xfrm>
            <a:off x="10656370" y="3669934"/>
            <a:ext cx="409468" cy="90681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2" name="Title 1"/>
          <p:cNvSpPr>
            <a:spLocks noGrp="1"/>
          </p:cNvSpPr>
          <p:nvPr>
            <p:ph type="title"/>
          </p:nvPr>
        </p:nvSpPr>
        <p:spPr/>
        <p:txBody>
          <a:bodyPr/>
          <a:lstStyle/>
          <a:p>
            <a:r>
              <a:rPr lang="en-US" dirty="0" smtClean="0"/>
              <a:t>Evolution</a:t>
            </a:r>
            <a:endParaRPr lang="en-US" dirty="0"/>
          </a:p>
        </p:txBody>
      </p:sp>
      <p:sp>
        <p:nvSpPr>
          <p:cNvPr id="4" name="Rectangle 3"/>
          <p:cNvSpPr/>
          <p:nvPr/>
        </p:nvSpPr>
        <p:spPr>
          <a:xfrm>
            <a:off x="993397" y="2519600"/>
            <a:ext cx="1280778" cy="277343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99" dirty="0">
                <a:solidFill>
                  <a:schemeClr val="tx1">
                    <a:lumMod val="75000"/>
                    <a:lumOff val="25000"/>
                  </a:schemeClr>
                </a:solidFill>
              </a:rPr>
              <a:t>Desktop</a:t>
            </a:r>
          </a:p>
        </p:txBody>
      </p:sp>
      <p:sp>
        <p:nvSpPr>
          <p:cNvPr id="5" name="Rectangle 4"/>
          <p:cNvSpPr/>
          <p:nvPr/>
        </p:nvSpPr>
        <p:spPr>
          <a:xfrm>
            <a:off x="2793153" y="2519599"/>
            <a:ext cx="1280778" cy="119507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99" dirty="0">
                <a:solidFill>
                  <a:schemeClr val="tx1">
                    <a:lumMod val="75000"/>
                    <a:lumOff val="25000"/>
                  </a:schemeClr>
                </a:solidFill>
              </a:rPr>
              <a:t>Client</a:t>
            </a:r>
          </a:p>
        </p:txBody>
      </p:sp>
      <p:sp>
        <p:nvSpPr>
          <p:cNvPr id="6" name="Rectangle 5"/>
          <p:cNvSpPr/>
          <p:nvPr/>
        </p:nvSpPr>
        <p:spPr>
          <a:xfrm>
            <a:off x="2793153" y="3843229"/>
            <a:ext cx="1280778" cy="144980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99" dirty="0">
                <a:solidFill>
                  <a:schemeClr val="tx1">
                    <a:lumMod val="75000"/>
                    <a:lumOff val="25000"/>
                  </a:schemeClr>
                </a:solidFill>
              </a:rPr>
              <a:t>Server</a:t>
            </a:r>
          </a:p>
        </p:txBody>
      </p:sp>
      <p:sp>
        <p:nvSpPr>
          <p:cNvPr id="7" name="Rectangle 6"/>
          <p:cNvSpPr/>
          <p:nvPr/>
        </p:nvSpPr>
        <p:spPr>
          <a:xfrm>
            <a:off x="4702419" y="2519599"/>
            <a:ext cx="1280778" cy="66895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99" dirty="0"/>
              <a:t>Browser</a:t>
            </a:r>
          </a:p>
        </p:txBody>
      </p:sp>
      <p:sp>
        <p:nvSpPr>
          <p:cNvPr id="8" name="Rectangle 7"/>
          <p:cNvSpPr/>
          <p:nvPr/>
        </p:nvSpPr>
        <p:spPr>
          <a:xfrm>
            <a:off x="4690517" y="3469471"/>
            <a:ext cx="1280778" cy="77846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99" dirty="0"/>
              <a:t>Web Server</a:t>
            </a:r>
          </a:p>
        </p:txBody>
      </p:sp>
      <p:sp>
        <p:nvSpPr>
          <p:cNvPr id="11" name="Rectangle 10"/>
          <p:cNvSpPr/>
          <p:nvPr/>
        </p:nvSpPr>
        <p:spPr>
          <a:xfrm>
            <a:off x="4702419" y="4528852"/>
            <a:ext cx="1280778" cy="764182"/>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99" dirty="0"/>
              <a:t>Db Server</a:t>
            </a:r>
          </a:p>
        </p:txBody>
      </p:sp>
      <p:sp>
        <p:nvSpPr>
          <p:cNvPr id="13" name="Rectangle 12"/>
          <p:cNvSpPr/>
          <p:nvPr/>
        </p:nvSpPr>
        <p:spPr>
          <a:xfrm>
            <a:off x="6642632" y="2519599"/>
            <a:ext cx="4423207" cy="533261"/>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99" dirty="0"/>
              <a:t>Any Device</a:t>
            </a:r>
          </a:p>
        </p:txBody>
      </p:sp>
      <p:sp>
        <p:nvSpPr>
          <p:cNvPr id="15" name="Rectangle 14"/>
          <p:cNvSpPr/>
          <p:nvPr/>
        </p:nvSpPr>
        <p:spPr>
          <a:xfrm>
            <a:off x="6642633" y="4703500"/>
            <a:ext cx="409468" cy="58953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17" name="Rectangle 16"/>
          <p:cNvSpPr/>
          <p:nvPr/>
        </p:nvSpPr>
        <p:spPr>
          <a:xfrm>
            <a:off x="7142565" y="4703500"/>
            <a:ext cx="409468" cy="58953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18" name="Rectangle 17"/>
          <p:cNvSpPr/>
          <p:nvPr/>
        </p:nvSpPr>
        <p:spPr>
          <a:xfrm>
            <a:off x="7642496" y="4703500"/>
            <a:ext cx="409468" cy="58953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19" name="Rectangle 18"/>
          <p:cNvSpPr/>
          <p:nvPr/>
        </p:nvSpPr>
        <p:spPr>
          <a:xfrm>
            <a:off x="8151951" y="4693976"/>
            <a:ext cx="409468" cy="58953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20" name="Rectangle 19"/>
          <p:cNvSpPr/>
          <p:nvPr/>
        </p:nvSpPr>
        <p:spPr>
          <a:xfrm>
            <a:off x="8651882" y="4693976"/>
            <a:ext cx="409468" cy="58953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21" name="Rectangle 20"/>
          <p:cNvSpPr/>
          <p:nvPr/>
        </p:nvSpPr>
        <p:spPr>
          <a:xfrm>
            <a:off x="9151814" y="4693976"/>
            <a:ext cx="409468" cy="58953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22" name="Rectangle 21"/>
          <p:cNvSpPr/>
          <p:nvPr/>
        </p:nvSpPr>
        <p:spPr>
          <a:xfrm>
            <a:off x="9656508" y="4693976"/>
            <a:ext cx="409468" cy="58953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23" name="Rectangle 22"/>
          <p:cNvSpPr/>
          <p:nvPr/>
        </p:nvSpPr>
        <p:spPr>
          <a:xfrm>
            <a:off x="10156440" y="4693976"/>
            <a:ext cx="409468" cy="58953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24" name="Rectangle 23"/>
          <p:cNvSpPr/>
          <p:nvPr/>
        </p:nvSpPr>
        <p:spPr>
          <a:xfrm>
            <a:off x="10656371" y="4693976"/>
            <a:ext cx="409468" cy="589533"/>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pic>
        <p:nvPicPr>
          <p:cNvPr id="25" name="Picture 24"/>
          <p:cNvPicPr>
            <a:picLocks noChangeAspect="1"/>
          </p:cNvPicPr>
          <p:nvPr/>
        </p:nvPicPr>
        <p:blipFill>
          <a:blip r:embed="rId2"/>
          <a:stretch>
            <a:fillRect/>
          </a:stretch>
        </p:blipFill>
        <p:spPr>
          <a:xfrm>
            <a:off x="8578126" y="65185"/>
            <a:ext cx="2425034" cy="1668662"/>
          </a:xfrm>
          <a:prstGeom prst="rect">
            <a:avLst/>
          </a:prstGeom>
        </p:spPr>
      </p:pic>
      <p:sp>
        <p:nvSpPr>
          <p:cNvPr id="26" name="Flowchart: Magnetic Disk 25"/>
          <p:cNvSpPr/>
          <p:nvPr/>
        </p:nvSpPr>
        <p:spPr>
          <a:xfrm>
            <a:off x="3604952" y="5047829"/>
            <a:ext cx="684431" cy="604680"/>
          </a:xfrm>
          <a:prstGeom prst="flowChartMagneticDisk">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27" name="Flowchart: Magnetic Disk 26"/>
          <p:cNvSpPr/>
          <p:nvPr/>
        </p:nvSpPr>
        <p:spPr>
          <a:xfrm>
            <a:off x="5517484" y="5047829"/>
            <a:ext cx="684431" cy="604680"/>
          </a:xfrm>
          <a:prstGeom prst="flowChartMagneticDisk">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28" name="Flowchart: Magnetic Disk 27"/>
          <p:cNvSpPr/>
          <p:nvPr/>
        </p:nvSpPr>
        <p:spPr>
          <a:xfrm>
            <a:off x="6791420" y="5197806"/>
            <a:ext cx="320196" cy="304725"/>
          </a:xfrm>
          <a:prstGeom prst="flowChartMagneticDisk">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29" name="Flowchart: Magnetic Disk 28"/>
          <p:cNvSpPr/>
          <p:nvPr/>
        </p:nvSpPr>
        <p:spPr>
          <a:xfrm>
            <a:off x="7294922" y="5197806"/>
            <a:ext cx="320196" cy="304725"/>
          </a:xfrm>
          <a:prstGeom prst="flowChartMagneticDisk">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30" name="Flowchart: Magnetic Disk 29"/>
          <p:cNvSpPr/>
          <p:nvPr/>
        </p:nvSpPr>
        <p:spPr>
          <a:xfrm>
            <a:off x="7784139" y="5197806"/>
            <a:ext cx="320196" cy="304725"/>
          </a:xfrm>
          <a:prstGeom prst="flowChartMagneticDisk">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31" name="Flowchart: Magnetic Disk 30"/>
          <p:cNvSpPr/>
          <p:nvPr/>
        </p:nvSpPr>
        <p:spPr>
          <a:xfrm>
            <a:off x="8287641" y="5197806"/>
            <a:ext cx="320196" cy="304725"/>
          </a:xfrm>
          <a:prstGeom prst="flowChartMagneticDisk">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32" name="Flowchart: Magnetic Disk 31"/>
          <p:cNvSpPr/>
          <p:nvPr/>
        </p:nvSpPr>
        <p:spPr>
          <a:xfrm>
            <a:off x="8787570" y="5197806"/>
            <a:ext cx="320196" cy="304725"/>
          </a:xfrm>
          <a:prstGeom prst="flowChartMagneticDisk">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33" name="Flowchart: Magnetic Disk 32"/>
          <p:cNvSpPr/>
          <p:nvPr/>
        </p:nvSpPr>
        <p:spPr>
          <a:xfrm>
            <a:off x="9291072" y="5197806"/>
            <a:ext cx="320196" cy="304725"/>
          </a:xfrm>
          <a:prstGeom prst="flowChartMagneticDisk">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34" name="Flowchart: Magnetic Disk 33"/>
          <p:cNvSpPr/>
          <p:nvPr/>
        </p:nvSpPr>
        <p:spPr>
          <a:xfrm>
            <a:off x="9813627" y="5197806"/>
            <a:ext cx="320196" cy="304725"/>
          </a:xfrm>
          <a:prstGeom prst="flowChartMagneticDisk">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35" name="Flowchart: Magnetic Disk 34"/>
          <p:cNvSpPr/>
          <p:nvPr/>
        </p:nvSpPr>
        <p:spPr>
          <a:xfrm>
            <a:off x="10317129" y="5197806"/>
            <a:ext cx="320196" cy="304725"/>
          </a:xfrm>
          <a:prstGeom prst="flowChartMagneticDisk">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36" name="Flowchart: Magnetic Disk 35"/>
          <p:cNvSpPr/>
          <p:nvPr/>
        </p:nvSpPr>
        <p:spPr>
          <a:xfrm>
            <a:off x="10845627" y="5197806"/>
            <a:ext cx="320196" cy="304725"/>
          </a:xfrm>
          <a:prstGeom prst="flowChartMagneticDisk">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38" name="TextBox 37"/>
          <p:cNvSpPr txBox="1"/>
          <p:nvPr/>
        </p:nvSpPr>
        <p:spPr>
          <a:xfrm>
            <a:off x="4235093" y="5986868"/>
            <a:ext cx="3249211" cy="369236"/>
          </a:xfrm>
          <a:prstGeom prst="rect">
            <a:avLst/>
          </a:prstGeom>
          <a:noFill/>
        </p:spPr>
        <p:txBody>
          <a:bodyPr wrap="none" rtlCol="0">
            <a:spAutoFit/>
          </a:bodyPr>
          <a:lstStyle/>
          <a:p>
            <a:r>
              <a:rPr lang="en-US" sz="1799" dirty="0"/>
              <a:t>From Monolithic to Microservice</a:t>
            </a:r>
          </a:p>
        </p:txBody>
      </p:sp>
      <p:sp>
        <p:nvSpPr>
          <p:cNvPr id="37" name="TextBox 36"/>
          <p:cNvSpPr txBox="1"/>
          <p:nvPr/>
        </p:nvSpPr>
        <p:spPr>
          <a:xfrm>
            <a:off x="6831572" y="3944780"/>
            <a:ext cx="4014055" cy="369236"/>
          </a:xfrm>
          <a:prstGeom prst="rect">
            <a:avLst/>
          </a:prstGeom>
          <a:solidFill>
            <a:srgbClr val="00B0F0"/>
          </a:solidFill>
        </p:spPr>
        <p:txBody>
          <a:bodyPr wrap="square" rtlCol="0">
            <a:spAutoFit/>
          </a:bodyPr>
          <a:lstStyle/>
          <a:p>
            <a:pPr algn="ctr"/>
            <a:r>
              <a:rPr lang="en-US" sz="1799" dirty="0">
                <a:solidFill>
                  <a:schemeClr val="bg1"/>
                </a:solidFill>
              </a:rPr>
              <a:t>microservices</a:t>
            </a:r>
          </a:p>
        </p:txBody>
      </p:sp>
      <p:sp>
        <p:nvSpPr>
          <p:cNvPr id="48" name="TextBox 47"/>
          <p:cNvSpPr txBox="1"/>
          <p:nvPr/>
        </p:nvSpPr>
        <p:spPr>
          <a:xfrm>
            <a:off x="6648239" y="3289079"/>
            <a:ext cx="4417599" cy="276927"/>
          </a:xfrm>
          <a:prstGeom prst="rect">
            <a:avLst/>
          </a:prstGeom>
          <a:solidFill>
            <a:schemeClr val="accent1">
              <a:lumMod val="50000"/>
            </a:schemeClr>
          </a:solidFill>
        </p:spPr>
        <p:txBody>
          <a:bodyPr wrap="square" rtlCol="0">
            <a:spAutoFit/>
          </a:bodyPr>
          <a:lstStyle/>
          <a:p>
            <a:pPr algn="ctr"/>
            <a:r>
              <a:rPr lang="en-US" sz="1200" dirty="0">
                <a:solidFill>
                  <a:schemeClr val="bg1"/>
                </a:solidFill>
              </a:rPr>
              <a:t>API Proxy</a:t>
            </a:r>
          </a:p>
        </p:txBody>
      </p:sp>
    </p:spTree>
    <p:extLst>
      <p:ext uri="{BB962C8B-B14F-4D97-AF65-F5344CB8AC3E}">
        <p14:creationId xmlns:p14="http://schemas.microsoft.com/office/powerpoint/2010/main" val="823102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fade">
                                      <p:cBhvr>
                                        <p:cTn id="37" dur="500"/>
                                        <p:tgtEl>
                                          <p:spTgt spid="3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0"/>
                                        </p:tgtEl>
                                        <p:attrNameLst>
                                          <p:attrName>style.visibility</p:attrName>
                                        </p:attrNameLst>
                                      </p:cBhvr>
                                      <p:to>
                                        <p:strVal val="visible"/>
                                      </p:to>
                                    </p:set>
                                    <p:animEffect transition="in" filter="fade">
                                      <p:cBhvr>
                                        <p:cTn id="40" dur="500"/>
                                        <p:tgtEl>
                                          <p:spTgt spid="4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500"/>
                                        <p:tgtEl>
                                          <p:spTgt spid="4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2"/>
                                        </p:tgtEl>
                                        <p:attrNameLst>
                                          <p:attrName>style.visibility</p:attrName>
                                        </p:attrNameLst>
                                      </p:cBhvr>
                                      <p:to>
                                        <p:strVal val="visible"/>
                                      </p:to>
                                    </p:set>
                                    <p:animEffect transition="in" filter="fade">
                                      <p:cBhvr>
                                        <p:cTn id="46" dur="500"/>
                                        <p:tgtEl>
                                          <p:spTgt spid="42"/>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3"/>
                                        </p:tgtEl>
                                        <p:attrNameLst>
                                          <p:attrName>style.visibility</p:attrName>
                                        </p:attrNameLst>
                                      </p:cBhvr>
                                      <p:to>
                                        <p:strVal val="visible"/>
                                      </p:to>
                                    </p:set>
                                    <p:animEffect transition="in" filter="fade">
                                      <p:cBhvr>
                                        <p:cTn id="49" dur="500"/>
                                        <p:tgtEl>
                                          <p:spTgt spid="4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4"/>
                                        </p:tgtEl>
                                        <p:attrNameLst>
                                          <p:attrName>style.visibility</p:attrName>
                                        </p:attrNameLst>
                                      </p:cBhvr>
                                      <p:to>
                                        <p:strVal val="visible"/>
                                      </p:to>
                                    </p:set>
                                    <p:animEffect transition="in" filter="fade">
                                      <p:cBhvr>
                                        <p:cTn id="52" dur="500"/>
                                        <p:tgtEl>
                                          <p:spTgt spid="4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animEffect transition="in" filter="fade">
                                      <p:cBhvr>
                                        <p:cTn id="55" dur="500"/>
                                        <p:tgtEl>
                                          <p:spTgt spid="45"/>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46"/>
                                        </p:tgtEl>
                                        <p:attrNameLst>
                                          <p:attrName>style.visibility</p:attrName>
                                        </p:attrNameLst>
                                      </p:cBhvr>
                                      <p:to>
                                        <p:strVal val="visible"/>
                                      </p:to>
                                    </p:set>
                                    <p:animEffect transition="in" filter="fade">
                                      <p:cBhvr>
                                        <p:cTn id="58" dur="500"/>
                                        <p:tgtEl>
                                          <p:spTgt spid="4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7"/>
                                        </p:tgtEl>
                                        <p:attrNameLst>
                                          <p:attrName>style.visibility</p:attrName>
                                        </p:attrNameLst>
                                      </p:cBhvr>
                                      <p:to>
                                        <p:strVal val="visible"/>
                                      </p:to>
                                    </p:set>
                                    <p:animEffect transition="in" filter="fade">
                                      <p:cBhvr>
                                        <p:cTn id="61" dur="500"/>
                                        <p:tgtEl>
                                          <p:spTgt spid="47"/>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fade">
                                      <p:cBhvr>
                                        <p:cTn id="64" dur="500"/>
                                        <p:tgtEl>
                                          <p:spTgt spid="1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8"/>
                                        </p:tgtEl>
                                        <p:attrNameLst>
                                          <p:attrName>style.visibility</p:attrName>
                                        </p:attrNameLst>
                                      </p:cBhvr>
                                      <p:to>
                                        <p:strVal val="visible"/>
                                      </p:to>
                                    </p:set>
                                    <p:animEffect transition="in" filter="fade">
                                      <p:cBhvr>
                                        <p:cTn id="70" dur="500"/>
                                        <p:tgtEl>
                                          <p:spTgt spid="18"/>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9"/>
                                        </p:tgtEl>
                                        <p:attrNameLst>
                                          <p:attrName>style.visibility</p:attrName>
                                        </p:attrNameLst>
                                      </p:cBhvr>
                                      <p:to>
                                        <p:strVal val="visible"/>
                                      </p:to>
                                    </p:set>
                                    <p:animEffect transition="in" filter="fade">
                                      <p:cBhvr>
                                        <p:cTn id="73" dur="500"/>
                                        <p:tgtEl>
                                          <p:spTgt spid="19"/>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0"/>
                                        </p:tgtEl>
                                        <p:attrNameLst>
                                          <p:attrName>style.visibility</p:attrName>
                                        </p:attrNameLst>
                                      </p:cBhvr>
                                      <p:to>
                                        <p:strVal val="visible"/>
                                      </p:to>
                                    </p:set>
                                    <p:animEffect transition="in" filter="fade">
                                      <p:cBhvr>
                                        <p:cTn id="76" dur="500"/>
                                        <p:tgtEl>
                                          <p:spTgt spid="20"/>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1"/>
                                        </p:tgtEl>
                                        <p:attrNameLst>
                                          <p:attrName>style.visibility</p:attrName>
                                        </p:attrNameLst>
                                      </p:cBhvr>
                                      <p:to>
                                        <p:strVal val="visible"/>
                                      </p:to>
                                    </p:set>
                                    <p:animEffect transition="in" filter="fade">
                                      <p:cBhvr>
                                        <p:cTn id="79" dur="500"/>
                                        <p:tgtEl>
                                          <p:spTgt spid="21"/>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2"/>
                                        </p:tgtEl>
                                        <p:attrNameLst>
                                          <p:attrName>style.visibility</p:attrName>
                                        </p:attrNameLst>
                                      </p:cBhvr>
                                      <p:to>
                                        <p:strVal val="visible"/>
                                      </p:to>
                                    </p:set>
                                    <p:animEffect transition="in" filter="fade">
                                      <p:cBhvr>
                                        <p:cTn id="82" dur="500"/>
                                        <p:tgtEl>
                                          <p:spTgt spid="22"/>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3"/>
                                        </p:tgtEl>
                                        <p:attrNameLst>
                                          <p:attrName>style.visibility</p:attrName>
                                        </p:attrNameLst>
                                      </p:cBhvr>
                                      <p:to>
                                        <p:strVal val="visible"/>
                                      </p:to>
                                    </p:set>
                                    <p:animEffect transition="in" filter="fade">
                                      <p:cBhvr>
                                        <p:cTn id="85" dur="500"/>
                                        <p:tgtEl>
                                          <p:spTgt spid="2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4"/>
                                        </p:tgtEl>
                                        <p:attrNameLst>
                                          <p:attrName>style.visibility</p:attrName>
                                        </p:attrNameLst>
                                      </p:cBhvr>
                                      <p:to>
                                        <p:strVal val="visible"/>
                                      </p:to>
                                    </p:set>
                                    <p:animEffect transition="in" filter="fade">
                                      <p:cBhvr>
                                        <p:cTn id="88" dur="500"/>
                                        <p:tgtEl>
                                          <p:spTgt spid="24"/>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8"/>
                                        </p:tgtEl>
                                        <p:attrNameLst>
                                          <p:attrName>style.visibility</p:attrName>
                                        </p:attrNameLst>
                                      </p:cBhvr>
                                      <p:to>
                                        <p:strVal val="visible"/>
                                      </p:to>
                                    </p:set>
                                    <p:animEffect transition="in" filter="fade">
                                      <p:cBhvr>
                                        <p:cTn id="91" dur="500"/>
                                        <p:tgtEl>
                                          <p:spTgt spid="28"/>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9"/>
                                        </p:tgtEl>
                                        <p:attrNameLst>
                                          <p:attrName>style.visibility</p:attrName>
                                        </p:attrNameLst>
                                      </p:cBhvr>
                                      <p:to>
                                        <p:strVal val="visible"/>
                                      </p:to>
                                    </p:set>
                                    <p:animEffect transition="in" filter="fade">
                                      <p:cBhvr>
                                        <p:cTn id="94" dur="500"/>
                                        <p:tgtEl>
                                          <p:spTgt spid="29"/>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30"/>
                                        </p:tgtEl>
                                        <p:attrNameLst>
                                          <p:attrName>style.visibility</p:attrName>
                                        </p:attrNameLst>
                                      </p:cBhvr>
                                      <p:to>
                                        <p:strVal val="visible"/>
                                      </p:to>
                                    </p:set>
                                    <p:animEffect transition="in" filter="fade">
                                      <p:cBhvr>
                                        <p:cTn id="97" dur="500"/>
                                        <p:tgtEl>
                                          <p:spTgt spid="30"/>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31"/>
                                        </p:tgtEl>
                                        <p:attrNameLst>
                                          <p:attrName>style.visibility</p:attrName>
                                        </p:attrNameLst>
                                      </p:cBhvr>
                                      <p:to>
                                        <p:strVal val="visible"/>
                                      </p:to>
                                    </p:set>
                                    <p:animEffect transition="in" filter="fade">
                                      <p:cBhvr>
                                        <p:cTn id="100" dur="500"/>
                                        <p:tgtEl>
                                          <p:spTgt spid="31"/>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32"/>
                                        </p:tgtEl>
                                        <p:attrNameLst>
                                          <p:attrName>style.visibility</p:attrName>
                                        </p:attrNameLst>
                                      </p:cBhvr>
                                      <p:to>
                                        <p:strVal val="visible"/>
                                      </p:to>
                                    </p:set>
                                    <p:animEffect transition="in" filter="fade">
                                      <p:cBhvr>
                                        <p:cTn id="103" dur="500"/>
                                        <p:tgtEl>
                                          <p:spTgt spid="32"/>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33"/>
                                        </p:tgtEl>
                                        <p:attrNameLst>
                                          <p:attrName>style.visibility</p:attrName>
                                        </p:attrNameLst>
                                      </p:cBhvr>
                                      <p:to>
                                        <p:strVal val="visible"/>
                                      </p:to>
                                    </p:set>
                                    <p:animEffect transition="in" filter="fade">
                                      <p:cBhvr>
                                        <p:cTn id="106" dur="500"/>
                                        <p:tgtEl>
                                          <p:spTgt spid="3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34"/>
                                        </p:tgtEl>
                                        <p:attrNameLst>
                                          <p:attrName>style.visibility</p:attrName>
                                        </p:attrNameLst>
                                      </p:cBhvr>
                                      <p:to>
                                        <p:strVal val="visible"/>
                                      </p:to>
                                    </p:set>
                                    <p:animEffect transition="in" filter="fade">
                                      <p:cBhvr>
                                        <p:cTn id="109" dur="500"/>
                                        <p:tgtEl>
                                          <p:spTgt spid="34"/>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35"/>
                                        </p:tgtEl>
                                        <p:attrNameLst>
                                          <p:attrName>style.visibility</p:attrName>
                                        </p:attrNameLst>
                                      </p:cBhvr>
                                      <p:to>
                                        <p:strVal val="visible"/>
                                      </p:to>
                                    </p:set>
                                    <p:animEffect transition="in" filter="fade">
                                      <p:cBhvr>
                                        <p:cTn id="112" dur="500"/>
                                        <p:tgtEl>
                                          <p:spTgt spid="35"/>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36"/>
                                        </p:tgtEl>
                                        <p:attrNameLst>
                                          <p:attrName>style.visibility</p:attrName>
                                        </p:attrNameLst>
                                      </p:cBhvr>
                                      <p:to>
                                        <p:strVal val="visible"/>
                                      </p:to>
                                    </p:set>
                                    <p:animEffect transition="in" filter="fade">
                                      <p:cBhvr>
                                        <p:cTn id="115" dur="500"/>
                                        <p:tgtEl>
                                          <p:spTgt spid="36"/>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37"/>
                                        </p:tgtEl>
                                        <p:attrNameLst>
                                          <p:attrName>style.visibility</p:attrName>
                                        </p:attrNameLst>
                                      </p:cBhvr>
                                      <p:to>
                                        <p:strVal val="visible"/>
                                      </p:to>
                                    </p:set>
                                    <p:animEffect transition="in" filter="fade">
                                      <p:cBhvr>
                                        <p:cTn id="118" dur="500"/>
                                        <p:tgtEl>
                                          <p:spTgt spid="37"/>
                                        </p:tgtEl>
                                      </p:cBhvr>
                                    </p:animEffect>
                                  </p:childTnLst>
                                </p:cTn>
                              </p:par>
                            </p:childTnLst>
                          </p:cTn>
                        </p:par>
                      </p:childTnLst>
                    </p:cTn>
                  </p:par>
                  <p:par>
                    <p:cTn id="119" fill="hold">
                      <p:stCondLst>
                        <p:cond delay="indefinite"/>
                      </p:stCondLst>
                      <p:childTnLst>
                        <p:par>
                          <p:cTn id="120" fill="hold">
                            <p:stCondLst>
                              <p:cond delay="0"/>
                            </p:stCondLst>
                            <p:childTnLst>
                              <p:par>
                                <p:cTn id="121" presetID="10" presetClass="entr" presetSubtype="0" fill="hold" grpId="0" nodeType="clickEffect">
                                  <p:stCondLst>
                                    <p:cond delay="0"/>
                                  </p:stCondLst>
                                  <p:childTnLst>
                                    <p:set>
                                      <p:cBhvr>
                                        <p:cTn id="122" dur="1" fill="hold">
                                          <p:stCondLst>
                                            <p:cond delay="0"/>
                                          </p:stCondLst>
                                        </p:cTn>
                                        <p:tgtEl>
                                          <p:spTgt spid="13"/>
                                        </p:tgtEl>
                                        <p:attrNameLst>
                                          <p:attrName>style.visibility</p:attrName>
                                        </p:attrNameLst>
                                      </p:cBhvr>
                                      <p:to>
                                        <p:strVal val="visible"/>
                                      </p:to>
                                    </p:set>
                                    <p:animEffect transition="in" filter="fade">
                                      <p:cBhvr>
                                        <p:cTn id="123" dur="500"/>
                                        <p:tgtEl>
                                          <p:spTgt spid="13"/>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48"/>
                                        </p:tgtEl>
                                        <p:attrNameLst>
                                          <p:attrName>style.visibility</p:attrName>
                                        </p:attrNameLst>
                                      </p:cBhvr>
                                      <p:to>
                                        <p:strVal val="visible"/>
                                      </p:to>
                                    </p:set>
                                    <p:animEffect transition="in" filter="fade">
                                      <p:cBhvr>
                                        <p:cTn id="126"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animBg="1"/>
      <p:bldP spid="43" grpId="0" animBg="1"/>
      <p:bldP spid="44" grpId="0" animBg="1"/>
      <p:bldP spid="45" grpId="0" animBg="1"/>
      <p:bldP spid="46" grpId="0" animBg="1"/>
      <p:bldP spid="47" grpId="0" animBg="1"/>
      <p:bldP spid="4" grpId="0" animBg="1"/>
      <p:bldP spid="5" grpId="0" animBg="1"/>
      <p:bldP spid="6" grpId="0" animBg="1"/>
      <p:bldP spid="7" grpId="0" animBg="1"/>
      <p:bldP spid="8" grpId="0" animBg="1"/>
      <p:bldP spid="11" grpId="0" animBg="1"/>
      <p:bldP spid="13" grpId="0" animBg="1"/>
      <p:bldP spid="15" grpId="0" animBg="1"/>
      <p:bldP spid="17" grpId="0" animBg="1"/>
      <p:bldP spid="18" grpId="0" animBg="1"/>
      <p:bldP spid="19" grpId="0" animBg="1"/>
      <p:bldP spid="20" grpId="0" animBg="1"/>
      <p:bldP spid="21" grpId="0" animBg="1"/>
      <p:bldP spid="22" grpId="0" animBg="1"/>
      <p:bldP spid="23" grpId="0" animBg="1"/>
      <p:bldP spid="24"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4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What is a Microservice?</a:t>
            </a:r>
            <a:endParaRPr lang="en-US" dirty="0"/>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823327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1633" y="1710186"/>
            <a:ext cx="10512862" cy="3249504"/>
          </a:xfrm>
        </p:spPr>
        <p:txBody>
          <a:bodyPr/>
          <a:lstStyle/>
          <a:p>
            <a:pPr algn="ctr"/>
            <a:r>
              <a:rPr lang="en-US" dirty="0" smtClean="0"/>
              <a:t>What is a Microservice?</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27477" y="609601"/>
            <a:ext cx="4333870" cy="3250402"/>
          </a:xfrm>
          <a:prstGeom prst="rect">
            <a:avLst/>
          </a:prstGeom>
        </p:spPr>
      </p:pic>
      <p:sp>
        <p:nvSpPr>
          <p:cNvPr id="3" name="TextBox 2"/>
          <p:cNvSpPr txBox="1"/>
          <p:nvPr/>
        </p:nvSpPr>
        <p:spPr>
          <a:xfrm>
            <a:off x="0" y="6550223"/>
            <a:ext cx="2642518" cy="307777"/>
          </a:xfrm>
          <a:prstGeom prst="rect">
            <a:avLst/>
          </a:prstGeom>
          <a:noFill/>
        </p:spPr>
        <p:txBody>
          <a:bodyPr wrap="none" rtlCol="0">
            <a:spAutoFit/>
          </a:bodyPr>
          <a:lstStyle/>
          <a:p>
            <a:r>
              <a:rPr lang="en-US" sz="1400" dirty="0" smtClean="0"/>
              <a:t>Source: publicdomainpictures.net</a:t>
            </a:r>
            <a:endParaRPr lang="en-US" sz="1400" dirty="0"/>
          </a:p>
        </p:txBody>
      </p:sp>
    </p:spTree>
    <p:extLst>
      <p:ext uri="{BB962C8B-B14F-4D97-AF65-F5344CB8AC3E}">
        <p14:creationId xmlns:p14="http://schemas.microsoft.com/office/powerpoint/2010/main" val="1327229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Microservices are…</a:t>
            </a:r>
            <a:endParaRPr lang="en-US" dirty="0"/>
          </a:p>
        </p:txBody>
      </p:sp>
      <p:graphicFrame>
        <p:nvGraphicFramePr>
          <p:cNvPr id="5" name="Content Placeholder 4"/>
          <p:cNvGraphicFramePr>
            <a:graphicFrameLocks noGrp="1"/>
          </p:cNvGraphicFramePr>
          <p:nvPr>
            <p:ph sz="quarter" idx="10"/>
            <p:extLst>
              <p:ext uri="{D42A27DB-BD31-4B8C-83A1-F6EECF244321}">
                <p14:modId xmlns:p14="http://schemas.microsoft.com/office/powerpoint/2010/main" val="4012869183"/>
              </p:ext>
            </p:extLst>
          </p:nvPr>
        </p:nvGraphicFramePr>
        <p:xfrm>
          <a:off x="379415" y="1164638"/>
          <a:ext cx="11522075" cy="52911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22910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Microservices are… (cont.)</a:t>
            </a:r>
            <a:endParaRPr lang="en-US" dirty="0"/>
          </a:p>
        </p:txBody>
      </p:sp>
      <p:graphicFrame>
        <p:nvGraphicFramePr>
          <p:cNvPr id="5" name="Content Placeholder 4"/>
          <p:cNvGraphicFramePr>
            <a:graphicFrameLocks noGrp="1"/>
          </p:cNvGraphicFramePr>
          <p:nvPr>
            <p:ph sz="quarter" idx="10"/>
            <p:extLst>
              <p:ext uri="{D42A27DB-BD31-4B8C-83A1-F6EECF244321}">
                <p14:modId xmlns:p14="http://schemas.microsoft.com/office/powerpoint/2010/main" val="2869100671"/>
              </p:ext>
            </p:extLst>
          </p:nvPr>
        </p:nvGraphicFramePr>
        <p:xfrm>
          <a:off x="379415" y="1187690"/>
          <a:ext cx="11522075" cy="52911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36442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999" dirty="0"/>
              <a:t>Benefits of a Microservices Approach</a:t>
            </a:r>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519240409"/>
              </p:ext>
            </p:extLst>
          </p:nvPr>
        </p:nvGraphicFramePr>
        <p:xfrm>
          <a:off x="379415" y="1245703"/>
          <a:ext cx="11522075" cy="52911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07561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999" dirty="0"/>
              <a:t>Benefits of a Microservices Approach (cont.)</a:t>
            </a:r>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591901606"/>
              </p:ext>
            </p:extLst>
          </p:nvPr>
        </p:nvGraphicFramePr>
        <p:xfrm>
          <a:off x="379415" y="1245703"/>
          <a:ext cx="11522075" cy="52911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27171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 with a Microservices Approach</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432319908"/>
              </p:ext>
            </p:extLst>
          </p:nvPr>
        </p:nvGraphicFramePr>
        <p:xfrm>
          <a:off x="494677" y="1238909"/>
          <a:ext cx="11177372" cy="52911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88211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Meet Kris Lankford | ‏@</a:t>
            </a:r>
            <a:r>
              <a:rPr lang="en-US" dirty="0"/>
              <a:t>KrisLankford </a:t>
            </a:r>
            <a:r>
              <a:rPr lang="en-US" b="1" dirty="0"/>
              <a:t/>
            </a:r>
            <a:br>
              <a:rPr lang="en-US" b="1" dirty="0"/>
            </a:br>
            <a:r>
              <a:rPr lang="en-US" dirty="0" smtClean="0"/>
              <a:t> </a:t>
            </a:r>
            <a:endParaRPr lang="en-US" dirty="0"/>
          </a:p>
        </p:txBody>
      </p:sp>
      <p:sp>
        <p:nvSpPr>
          <p:cNvPr id="7" name="Content Placeholder 6"/>
          <p:cNvSpPr>
            <a:spLocks noGrp="1"/>
          </p:cNvSpPr>
          <p:nvPr>
            <p:ph idx="10"/>
          </p:nvPr>
        </p:nvSpPr>
        <p:spPr>
          <a:xfrm>
            <a:off x="379314" y="1388226"/>
            <a:ext cx="8472855" cy="5290388"/>
          </a:xfrm>
        </p:spPr>
        <p:txBody>
          <a:bodyPr/>
          <a:lstStyle/>
          <a:p>
            <a:pPr marL="0" indent="0">
              <a:buNone/>
            </a:pPr>
            <a:r>
              <a:rPr lang="en-US" sz="2400" dirty="0"/>
              <a:t>Kris Lankford is a Senior Product Manager for </a:t>
            </a:r>
            <a:r>
              <a:rPr lang="en-US" sz="2400" dirty="0" smtClean="0"/>
              <a:t>Developer Tools at </a:t>
            </a:r>
            <a:r>
              <a:rPr lang="en-US" sz="2400" dirty="0"/>
              <a:t>Microsoft. This job keeps him on the go and engaged with customers to ensure the product meets the need of the next generation of development and </a:t>
            </a:r>
            <a:r>
              <a:rPr lang="en-US" sz="2400" dirty="0" smtClean="0"/>
              <a:t>test in the cloud. </a:t>
            </a:r>
            <a:r>
              <a:rPr lang="en-US" sz="2400" dirty="0"/>
              <a:t>Kris has more than fifteen years of experience in the software/IT Industry spanning engineering, leading agile teams, lean </a:t>
            </a:r>
            <a:r>
              <a:rPr lang="en-US" sz="2400" dirty="0" smtClean="0"/>
              <a:t>startups and </a:t>
            </a:r>
            <a:r>
              <a:rPr lang="en-US" sz="2400" dirty="0"/>
              <a:t>product management. Through his experience Kris has introduced teams </a:t>
            </a:r>
            <a:r>
              <a:rPr lang="en-US" sz="2400" dirty="0" smtClean="0"/>
              <a:t>to lean product development and getting to the cloud. </a:t>
            </a:r>
            <a:r>
              <a:rPr lang="en-US" sz="2400" dirty="0"/>
              <a:t>When he is not thinking about </a:t>
            </a:r>
            <a:r>
              <a:rPr lang="en-US" sz="2400" dirty="0" smtClean="0"/>
              <a:t>software - He </a:t>
            </a:r>
            <a:r>
              <a:rPr lang="en-US" sz="2400" dirty="0"/>
              <a:t>likes to bike, ski, hike and do other outdoor activities with his family.</a:t>
            </a:r>
          </a:p>
          <a:p>
            <a:pPr marL="0" indent="0">
              <a:buNone/>
            </a:pPr>
            <a:endParaRPr lang="en-US" sz="1600" dirty="0" smtClean="0"/>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33106" y="1540853"/>
            <a:ext cx="2494389" cy="2492567"/>
          </a:xfrm>
          <a:prstGeom prst="rect">
            <a:avLst/>
          </a:prstGeom>
        </p:spPr>
      </p:pic>
      <p:sp>
        <p:nvSpPr>
          <p:cNvPr id="3" name="Rectangle 2"/>
          <p:cNvSpPr/>
          <p:nvPr/>
        </p:nvSpPr>
        <p:spPr>
          <a:xfrm>
            <a:off x="0" y="5953328"/>
            <a:ext cx="12188825" cy="9046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28652" y="5999751"/>
            <a:ext cx="2898843" cy="811826"/>
          </a:xfrm>
          <a:prstGeom prst="rect">
            <a:avLst/>
          </a:prstGeom>
        </p:spPr>
      </p:pic>
    </p:spTree>
    <p:extLst>
      <p:ext uri="{BB962C8B-B14F-4D97-AF65-F5344CB8AC3E}">
        <p14:creationId xmlns:p14="http://schemas.microsoft.com/office/powerpoint/2010/main" val="1735904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Domain Modeling – Existing System</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2771845139"/>
              </p:ext>
            </p:extLst>
          </p:nvPr>
        </p:nvGraphicFramePr>
        <p:xfrm>
          <a:off x="479306" y="1245703"/>
          <a:ext cx="11146638" cy="52911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76999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Domain Modeling – Green Field</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449720437"/>
              </p:ext>
            </p:extLst>
          </p:nvPr>
        </p:nvGraphicFramePr>
        <p:xfrm>
          <a:off x="502358" y="1245703"/>
          <a:ext cx="11169690" cy="52911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95783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Microservice Logical Architecture</a:t>
            </a:r>
            <a:endParaRPr lang="en-US" dirty="0"/>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056545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nvSpPr>
        <p:spPr>
          <a:xfrm>
            <a:off x="6029115" y="2101288"/>
            <a:ext cx="5207457" cy="4081080"/>
          </a:xfrm>
          <a:prstGeom prst="rect">
            <a:avLst/>
          </a:prstGeom>
          <a:solidFill>
            <a:schemeClr val="bg1"/>
          </a:solidFill>
          <a:ln w="28575">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400" dirty="0">
                <a:solidFill>
                  <a:schemeClr val="bg2">
                    <a:lumMod val="25000"/>
                  </a:schemeClr>
                </a:solidFill>
              </a:rPr>
              <a:t>Microservice</a:t>
            </a:r>
          </a:p>
        </p:txBody>
      </p:sp>
      <p:sp>
        <p:nvSpPr>
          <p:cNvPr id="4" name="Title 3"/>
          <p:cNvSpPr>
            <a:spLocks noGrp="1"/>
          </p:cNvSpPr>
          <p:nvPr>
            <p:ph type="title"/>
          </p:nvPr>
        </p:nvSpPr>
        <p:spPr>
          <a:xfrm>
            <a:off x="837979" y="23373"/>
            <a:ext cx="10512862" cy="1325218"/>
          </a:xfrm>
        </p:spPr>
        <p:txBody>
          <a:bodyPr/>
          <a:lstStyle/>
          <a:p>
            <a:r>
              <a:rPr lang="en-US" dirty="0" smtClean="0"/>
              <a:t>Microservice Logical Architecture</a:t>
            </a:r>
            <a:endParaRPr lang="en-US" dirty="0"/>
          </a:p>
        </p:txBody>
      </p:sp>
      <p:graphicFrame>
        <p:nvGraphicFramePr>
          <p:cNvPr id="3" name="Diagram 2"/>
          <p:cNvGraphicFramePr/>
          <p:nvPr>
            <p:extLst>
              <p:ext uri="{D42A27DB-BD31-4B8C-83A1-F6EECF244321}">
                <p14:modId xmlns:p14="http://schemas.microsoft.com/office/powerpoint/2010/main" val="1571037401"/>
              </p:ext>
            </p:extLst>
          </p:nvPr>
        </p:nvGraphicFramePr>
        <p:xfrm>
          <a:off x="1142063" y="1458864"/>
          <a:ext cx="3988021" cy="48308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5" name="Rectangle 24"/>
          <p:cNvSpPr/>
          <p:nvPr/>
        </p:nvSpPr>
        <p:spPr>
          <a:xfrm>
            <a:off x="6731691" y="4287186"/>
            <a:ext cx="4385039" cy="300784"/>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Protocol</a:t>
            </a:r>
          </a:p>
        </p:txBody>
      </p:sp>
      <p:sp>
        <p:nvSpPr>
          <p:cNvPr id="27" name="Rectangle 26"/>
          <p:cNvSpPr/>
          <p:nvPr/>
        </p:nvSpPr>
        <p:spPr>
          <a:xfrm>
            <a:off x="6737637" y="2824762"/>
            <a:ext cx="4373145" cy="272831"/>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Protocol</a:t>
            </a:r>
          </a:p>
        </p:txBody>
      </p:sp>
      <p:sp>
        <p:nvSpPr>
          <p:cNvPr id="29" name="Rectangle 28"/>
          <p:cNvSpPr/>
          <p:nvPr/>
        </p:nvSpPr>
        <p:spPr>
          <a:xfrm>
            <a:off x="6731691" y="5009344"/>
            <a:ext cx="4379091" cy="272831"/>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DAC</a:t>
            </a:r>
          </a:p>
        </p:txBody>
      </p:sp>
      <p:sp>
        <p:nvSpPr>
          <p:cNvPr id="33" name="Flowchart: Magnetic Disk 32"/>
          <p:cNvSpPr/>
          <p:nvPr/>
        </p:nvSpPr>
        <p:spPr>
          <a:xfrm>
            <a:off x="8553939" y="5440780"/>
            <a:ext cx="734595" cy="527820"/>
          </a:xfrm>
          <a:prstGeom prst="flowChartMagneticDisk">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Store</a:t>
            </a:r>
          </a:p>
        </p:txBody>
      </p:sp>
      <p:sp>
        <p:nvSpPr>
          <p:cNvPr id="34" name="Rectangle 33"/>
          <p:cNvSpPr/>
          <p:nvPr/>
        </p:nvSpPr>
        <p:spPr>
          <a:xfrm>
            <a:off x="6731691" y="1507559"/>
            <a:ext cx="4379091" cy="446451"/>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Any Client</a:t>
            </a:r>
          </a:p>
        </p:txBody>
      </p:sp>
      <p:sp>
        <p:nvSpPr>
          <p:cNvPr id="36" name="Rectangle 35"/>
          <p:cNvSpPr/>
          <p:nvPr/>
        </p:nvSpPr>
        <p:spPr>
          <a:xfrm>
            <a:off x="6731692" y="3441640"/>
            <a:ext cx="4379092" cy="462445"/>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Models</a:t>
            </a:r>
          </a:p>
        </p:txBody>
      </p:sp>
      <p:sp>
        <p:nvSpPr>
          <p:cNvPr id="39" name="Rectangle 38"/>
          <p:cNvSpPr/>
          <p:nvPr/>
        </p:nvSpPr>
        <p:spPr>
          <a:xfrm>
            <a:off x="6731691" y="4662242"/>
            <a:ext cx="4385038" cy="272831"/>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Service</a:t>
            </a:r>
          </a:p>
        </p:txBody>
      </p:sp>
      <p:sp>
        <p:nvSpPr>
          <p:cNvPr id="40" name="Rectangle 39"/>
          <p:cNvSpPr/>
          <p:nvPr/>
        </p:nvSpPr>
        <p:spPr>
          <a:xfrm>
            <a:off x="6731691" y="2449707"/>
            <a:ext cx="4379091" cy="300784"/>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SDK</a:t>
            </a:r>
          </a:p>
        </p:txBody>
      </p:sp>
      <p:sp>
        <p:nvSpPr>
          <p:cNvPr id="42" name="Rectangle 41"/>
          <p:cNvSpPr/>
          <p:nvPr/>
        </p:nvSpPr>
        <p:spPr>
          <a:xfrm rot="16200000">
            <a:off x="4641672" y="3983233"/>
            <a:ext cx="3508287" cy="462445"/>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Automation</a:t>
            </a:r>
          </a:p>
        </p:txBody>
      </p:sp>
    </p:spTree>
    <p:extLst>
      <p:ext uri="{BB962C8B-B14F-4D97-AF65-F5344CB8AC3E}">
        <p14:creationId xmlns:p14="http://schemas.microsoft.com/office/powerpoint/2010/main" val="242851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nvSpPr>
        <p:spPr>
          <a:xfrm>
            <a:off x="6029115" y="2101288"/>
            <a:ext cx="5207457" cy="4081080"/>
          </a:xfrm>
          <a:prstGeom prst="rect">
            <a:avLst/>
          </a:prstGeom>
          <a:solidFill>
            <a:schemeClr val="bg1"/>
          </a:solidFill>
          <a:ln w="28575">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400" dirty="0">
                <a:solidFill>
                  <a:schemeClr val="bg2">
                    <a:lumMod val="25000"/>
                  </a:schemeClr>
                </a:solidFill>
              </a:rPr>
              <a:t>Microservice</a:t>
            </a:r>
          </a:p>
        </p:txBody>
      </p:sp>
      <p:sp>
        <p:nvSpPr>
          <p:cNvPr id="4" name="Title 3"/>
          <p:cNvSpPr>
            <a:spLocks noGrp="1"/>
          </p:cNvSpPr>
          <p:nvPr>
            <p:ph type="title"/>
          </p:nvPr>
        </p:nvSpPr>
        <p:spPr>
          <a:xfrm>
            <a:off x="837979" y="23373"/>
            <a:ext cx="10512862" cy="1325218"/>
          </a:xfrm>
        </p:spPr>
        <p:txBody>
          <a:bodyPr/>
          <a:lstStyle/>
          <a:p>
            <a:r>
              <a:rPr lang="en-US" dirty="0" smtClean="0"/>
              <a:t>Microservice Logical Architecture</a:t>
            </a:r>
            <a:endParaRPr lang="en-US" dirty="0"/>
          </a:p>
        </p:txBody>
      </p:sp>
      <p:graphicFrame>
        <p:nvGraphicFramePr>
          <p:cNvPr id="3" name="Diagram 2"/>
          <p:cNvGraphicFramePr/>
          <p:nvPr>
            <p:extLst>
              <p:ext uri="{D42A27DB-BD31-4B8C-83A1-F6EECF244321}">
                <p14:modId xmlns:p14="http://schemas.microsoft.com/office/powerpoint/2010/main" val="799897251"/>
              </p:ext>
            </p:extLst>
          </p:nvPr>
        </p:nvGraphicFramePr>
        <p:xfrm>
          <a:off x="1142063" y="1458864"/>
          <a:ext cx="3988021" cy="48308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4" name="Rectangle 23"/>
          <p:cNvSpPr/>
          <p:nvPr/>
        </p:nvSpPr>
        <p:spPr>
          <a:xfrm>
            <a:off x="6737638" y="4287186"/>
            <a:ext cx="2137219" cy="300784"/>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Public API</a:t>
            </a:r>
          </a:p>
        </p:txBody>
      </p:sp>
      <p:sp>
        <p:nvSpPr>
          <p:cNvPr id="25" name="Rectangle 24"/>
          <p:cNvSpPr/>
          <p:nvPr/>
        </p:nvSpPr>
        <p:spPr>
          <a:xfrm>
            <a:off x="8979510" y="4287186"/>
            <a:ext cx="2137220" cy="300784"/>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Private API</a:t>
            </a:r>
          </a:p>
        </p:txBody>
      </p:sp>
      <p:sp>
        <p:nvSpPr>
          <p:cNvPr id="27" name="Rectangle 26"/>
          <p:cNvSpPr/>
          <p:nvPr/>
        </p:nvSpPr>
        <p:spPr>
          <a:xfrm>
            <a:off x="6737637" y="2824762"/>
            <a:ext cx="4373145" cy="272831"/>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Frameworks</a:t>
            </a:r>
          </a:p>
        </p:txBody>
      </p:sp>
      <p:sp>
        <p:nvSpPr>
          <p:cNvPr id="29" name="Rectangle 28"/>
          <p:cNvSpPr/>
          <p:nvPr/>
        </p:nvSpPr>
        <p:spPr>
          <a:xfrm>
            <a:off x="6731691" y="5009344"/>
            <a:ext cx="4379091" cy="272831"/>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Frameworks</a:t>
            </a:r>
          </a:p>
        </p:txBody>
      </p:sp>
      <p:sp>
        <p:nvSpPr>
          <p:cNvPr id="33" name="Flowchart: Magnetic Disk 32"/>
          <p:cNvSpPr/>
          <p:nvPr/>
        </p:nvSpPr>
        <p:spPr>
          <a:xfrm>
            <a:off x="8553939" y="5440780"/>
            <a:ext cx="734595" cy="527820"/>
          </a:xfrm>
          <a:prstGeom prst="flowChartMagneticDisk">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Store</a:t>
            </a:r>
          </a:p>
        </p:txBody>
      </p:sp>
      <p:sp>
        <p:nvSpPr>
          <p:cNvPr id="34" name="Rectangle 33"/>
          <p:cNvSpPr/>
          <p:nvPr/>
        </p:nvSpPr>
        <p:spPr>
          <a:xfrm>
            <a:off x="6731691" y="1507559"/>
            <a:ext cx="2137219" cy="446451"/>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Any Client</a:t>
            </a:r>
          </a:p>
        </p:txBody>
      </p:sp>
      <p:sp>
        <p:nvSpPr>
          <p:cNvPr id="35" name="Rectangle 34"/>
          <p:cNvSpPr/>
          <p:nvPr/>
        </p:nvSpPr>
        <p:spPr>
          <a:xfrm>
            <a:off x="8973563" y="1507558"/>
            <a:ext cx="2137219" cy="446451"/>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Admin Console</a:t>
            </a:r>
          </a:p>
        </p:txBody>
      </p:sp>
      <p:sp>
        <p:nvSpPr>
          <p:cNvPr id="36" name="Rectangle 35"/>
          <p:cNvSpPr/>
          <p:nvPr/>
        </p:nvSpPr>
        <p:spPr>
          <a:xfrm>
            <a:off x="6731692" y="3441640"/>
            <a:ext cx="4379092" cy="462445"/>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Models</a:t>
            </a:r>
          </a:p>
        </p:txBody>
      </p:sp>
      <p:sp>
        <p:nvSpPr>
          <p:cNvPr id="39" name="Rectangle 38"/>
          <p:cNvSpPr/>
          <p:nvPr/>
        </p:nvSpPr>
        <p:spPr>
          <a:xfrm>
            <a:off x="6731691" y="4662242"/>
            <a:ext cx="2143166" cy="272831"/>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Public Service</a:t>
            </a:r>
          </a:p>
        </p:txBody>
      </p:sp>
      <p:sp>
        <p:nvSpPr>
          <p:cNvPr id="40" name="Rectangle 39"/>
          <p:cNvSpPr/>
          <p:nvPr/>
        </p:nvSpPr>
        <p:spPr>
          <a:xfrm>
            <a:off x="6731691" y="2449707"/>
            <a:ext cx="2131503" cy="300784"/>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Public SDK</a:t>
            </a:r>
          </a:p>
        </p:txBody>
      </p:sp>
      <p:sp>
        <p:nvSpPr>
          <p:cNvPr id="41" name="Rectangle 40"/>
          <p:cNvSpPr/>
          <p:nvPr/>
        </p:nvSpPr>
        <p:spPr>
          <a:xfrm>
            <a:off x="8973564" y="2449707"/>
            <a:ext cx="2137220" cy="300784"/>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Private SDK</a:t>
            </a:r>
          </a:p>
        </p:txBody>
      </p:sp>
      <p:sp>
        <p:nvSpPr>
          <p:cNvPr id="42" name="Rectangle 41"/>
          <p:cNvSpPr/>
          <p:nvPr/>
        </p:nvSpPr>
        <p:spPr>
          <a:xfrm rot="16200000">
            <a:off x="4636369" y="3977930"/>
            <a:ext cx="3518893" cy="462445"/>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Automation</a:t>
            </a:r>
          </a:p>
        </p:txBody>
      </p:sp>
      <p:sp>
        <p:nvSpPr>
          <p:cNvPr id="18" name="Rectangle 17"/>
          <p:cNvSpPr/>
          <p:nvPr/>
        </p:nvSpPr>
        <p:spPr>
          <a:xfrm>
            <a:off x="8973563" y="4669662"/>
            <a:ext cx="2143166" cy="272831"/>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Private Service</a:t>
            </a:r>
          </a:p>
        </p:txBody>
      </p:sp>
    </p:spTree>
    <p:extLst>
      <p:ext uri="{BB962C8B-B14F-4D97-AF65-F5344CB8AC3E}">
        <p14:creationId xmlns:p14="http://schemas.microsoft.com/office/powerpoint/2010/main" val="2890248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Microservice </a:t>
            </a:r>
            <a:r>
              <a:rPr lang="en-US" smtClean="0"/>
              <a:t>Deployment Scenarios</a:t>
            </a:r>
            <a:endParaRPr lang="en-US" dirty="0"/>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80392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Any Client – Any Scale</a:t>
            </a:r>
            <a:endParaRPr lang="en-US" dirty="0"/>
          </a:p>
        </p:txBody>
      </p:sp>
      <p:sp>
        <p:nvSpPr>
          <p:cNvPr id="7" name="TextBox 6"/>
          <p:cNvSpPr txBox="1"/>
          <p:nvPr/>
        </p:nvSpPr>
        <p:spPr>
          <a:xfrm>
            <a:off x="1433477" y="4289921"/>
            <a:ext cx="1134951" cy="261542"/>
          </a:xfrm>
          <a:prstGeom prst="rect">
            <a:avLst/>
          </a:prstGeom>
          <a:noFill/>
        </p:spPr>
        <p:txBody>
          <a:bodyPr wrap="none" rtlCol="0">
            <a:spAutoFit/>
          </a:bodyPr>
          <a:lstStyle/>
          <a:p>
            <a:r>
              <a:rPr lang="en-US" sz="1100" dirty="0"/>
              <a:t>Reference Data</a:t>
            </a:r>
          </a:p>
        </p:txBody>
      </p:sp>
      <p:sp>
        <p:nvSpPr>
          <p:cNvPr id="8" name="TextBox 7"/>
          <p:cNvSpPr txBox="1"/>
          <p:nvPr/>
        </p:nvSpPr>
        <p:spPr>
          <a:xfrm>
            <a:off x="3391937" y="4289921"/>
            <a:ext cx="1191042" cy="261542"/>
          </a:xfrm>
          <a:prstGeom prst="rect">
            <a:avLst/>
          </a:prstGeom>
          <a:noFill/>
        </p:spPr>
        <p:txBody>
          <a:bodyPr wrap="none" rtlCol="0">
            <a:spAutoFit/>
          </a:bodyPr>
          <a:lstStyle/>
          <a:p>
            <a:r>
              <a:rPr lang="en-US" sz="1100" dirty="0"/>
              <a:t>Product Catalog</a:t>
            </a:r>
          </a:p>
        </p:txBody>
      </p:sp>
      <p:sp>
        <p:nvSpPr>
          <p:cNvPr id="9" name="TextBox 8"/>
          <p:cNvSpPr txBox="1"/>
          <p:nvPr/>
        </p:nvSpPr>
        <p:spPr>
          <a:xfrm>
            <a:off x="5770658" y="4297178"/>
            <a:ext cx="783985" cy="261542"/>
          </a:xfrm>
          <a:prstGeom prst="rect">
            <a:avLst/>
          </a:prstGeom>
          <a:noFill/>
        </p:spPr>
        <p:txBody>
          <a:bodyPr wrap="none" rtlCol="0">
            <a:spAutoFit/>
          </a:bodyPr>
          <a:lstStyle/>
          <a:p>
            <a:r>
              <a:rPr lang="en-US" sz="1100" dirty="0"/>
              <a:t>Workflow</a:t>
            </a:r>
          </a:p>
        </p:txBody>
      </p:sp>
      <p:sp>
        <p:nvSpPr>
          <p:cNvPr id="10" name="TextBox 9"/>
          <p:cNvSpPr txBox="1"/>
          <p:nvPr/>
        </p:nvSpPr>
        <p:spPr>
          <a:xfrm>
            <a:off x="7837884" y="4289829"/>
            <a:ext cx="787190" cy="261542"/>
          </a:xfrm>
          <a:prstGeom prst="rect">
            <a:avLst/>
          </a:prstGeom>
          <a:noFill/>
        </p:spPr>
        <p:txBody>
          <a:bodyPr wrap="none" rtlCol="0">
            <a:spAutoFit/>
          </a:bodyPr>
          <a:lstStyle/>
          <a:p>
            <a:r>
              <a:rPr lang="en-US" sz="1100" dirty="0"/>
              <a:t>Customer</a:t>
            </a:r>
          </a:p>
        </p:txBody>
      </p:sp>
      <p:sp>
        <p:nvSpPr>
          <p:cNvPr id="13" name="TextBox 12"/>
          <p:cNvSpPr txBox="1"/>
          <p:nvPr/>
        </p:nvSpPr>
        <p:spPr>
          <a:xfrm>
            <a:off x="10096867" y="4295143"/>
            <a:ext cx="546803" cy="261542"/>
          </a:xfrm>
          <a:prstGeom prst="rect">
            <a:avLst/>
          </a:prstGeom>
          <a:noFill/>
        </p:spPr>
        <p:txBody>
          <a:bodyPr wrap="none" rtlCol="0">
            <a:spAutoFit/>
          </a:bodyPr>
          <a:lstStyle/>
          <a:p>
            <a:r>
              <a:rPr lang="en-US" sz="1100" dirty="0"/>
              <a:t>Order</a:t>
            </a:r>
          </a:p>
        </p:txBody>
      </p:sp>
      <p:pic>
        <p:nvPicPr>
          <p:cNvPr id="22" name="Picture 2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7234" y="1791213"/>
            <a:ext cx="2127890" cy="2127890"/>
          </a:xfrm>
          <a:prstGeom prst="rect">
            <a:avLst/>
          </a:prstGeom>
        </p:spPr>
      </p:pic>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3940" y="2106671"/>
            <a:ext cx="738543" cy="1481405"/>
          </a:xfrm>
          <a:prstGeom prst="rect">
            <a:avLst/>
          </a:prstGeom>
        </p:spPr>
      </p:pic>
      <p:pic>
        <p:nvPicPr>
          <p:cNvPr id="24" name="Picture 23"/>
          <p:cNvPicPr>
            <a:picLocks noChangeAspect="1"/>
          </p:cNvPicPr>
          <p:nvPr/>
        </p:nvPicPr>
        <p:blipFill>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tretch>
            <a:fillRect/>
          </a:stretch>
        </p:blipFill>
        <p:spPr>
          <a:xfrm>
            <a:off x="6232416" y="2382643"/>
            <a:ext cx="1311341" cy="950210"/>
          </a:xfrm>
          <a:prstGeom prst="rect">
            <a:avLst/>
          </a:prstGeom>
        </p:spPr>
      </p:pic>
      <p:pic>
        <p:nvPicPr>
          <p:cNvPr id="25" name="Picture 2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555347" y="2439945"/>
            <a:ext cx="1305788" cy="814855"/>
          </a:xfrm>
          <a:prstGeom prst="rect">
            <a:avLst/>
          </a:prstGeom>
        </p:spPr>
      </p:pic>
      <p:pic>
        <p:nvPicPr>
          <p:cNvPr id="26" name="Picture 2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294634" y="2002412"/>
            <a:ext cx="1140449" cy="1710673"/>
          </a:xfrm>
          <a:prstGeom prst="rect">
            <a:avLst/>
          </a:prstGeom>
        </p:spPr>
      </p:pic>
      <p:pic>
        <p:nvPicPr>
          <p:cNvPr id="27" name="Picture 26"/>
          <p:cNvPicPr>
            <a:picLocks noChangeAspect="1"/>
          </p:cNvPicPr>
          <p:nvPr/>
        </p:nvPicPr>
        <p:blipFill>
          <a:blip r:embed="rId8">
            <a:extLst>
              <a:ext uri="{BEBA8EAE-BF5A-486C-A8C5-ECC9F3942E4B}">
                <a14:imgProps xmlns:a14="http://schemas.microsoft.com/office/drawing/2010/main">
                  <a14:imgLayer r:embed="rId9">
                    <a14:imgEffect>
                      <a14:saturation sat="0"/>
                    </a14:imgEffect>
                  </a14:imgLayer>
                </a14:imgProps>
              </a:ext>
              <a:ext uri="{28A0092B-C50C-407E-A947-70E740481C1C}">
                <a14:useLocalDpi xmlns:a14="http://schemas.microsoft.com/office/drawing/2010/main" val="0"/>
              </a:ext>
            </a:extLst>
          </a:blip>
          <a:stretch>
            <a:fillRect/>
          </a:stretch>
        </p:blipFill>
        <p:spPr>
          <a:xfrm>
            <a:off x="8615664" y="2155445"/>
            <a:ext cx="2628215" cy="1478371"/>
          </a:xfrm>
          <a:prstGeom prst="rect">
            <a:avLst/>
          </a:prstGeom>
        </p:spPr>
      </p:pic>
      <p:pic>
        <p:nvPicPr>
          <p:cNvPr id="11" name="Picture 10"/>
          <p:cNvPicPr>
            <a:picLocks noChangeAspect="1"/>
          </p:cNvPicPr>
          <p:nvPr/>
        </p:nvPicPr>
        <p:blipFill>
          <a:blip r:embed="rId10"/>
          <a:stretch>
            <a:fillRect/>
          </a:stretch>
        </p:blipFill>
        <p:spPr>
          <a:xfrm>
            <a:off x="970886" y="4557797"/>
            <a:ext cx="1906614" cy="1506226"/>
          </a:xfrm>
          <a:prstGeom prst="rect">
            <a:avLst/>
          </a:prstGeom>
        </p:spPr>
      </p:pic>
      <p:pic>
        <p:nvPicPr>
          <p:cNvPr id="29" name="Picture 28"/>
          <p:cNvPicPr>
            <a:picLocks noChangeAspect="1"/>
          </p:cNvPicPr>
          <p:nvPr/>
        </p:nvPicPr>
        <p:blipFill>
          <a:blip r:embed="rId10"/>
          <a:stretch>
            <a:fillRect/>
          </a:stretch>
        </p:blipFill>
        <p:spPr>
          <a:xfrm>
            <a:off x="2985414" y="4551462"/>
            <a:ext cx="1906614" cy="1506226"/>
          </a:xfrm>
          <a:prstGeom prst="rect">
            <a:avLst/>
          </a:prstGeom>
        </p:spPr>
      </p:pic>
      <p:pic>
        <p:nvPicPr>
          <p:cNvPr id="30" name="Picture 29"/>
          <p:cNvPicPr>
            <a:picLocks noChangeAspect="1"/>
          </p:cNvPicPr>
          <p:nvPr/>
        </p:nvPicPr>
        <p:blipFill>
          <a:blip r:embed="rId10"/>
          <a:stretch>
            <a:fillRect/>
          </a:stretch>
        </p:blipFill>
        <p:spPr>
          <a:xfrm>
            <a:off x="5162898" y="4558719"/>
            <a:ext cx="1906614" cy="1506226"/>
          </a:xfrm>
          <a:prstGeom prst="rect">
            <a:avLst/>
          </a:prstGeom>
        </p:spPr>
      </p:pic>
      <p:pic>
        <p:nvPicPr>
          <p:cNvPr id="32" name="Picture 31"/>
          <p:cNvPicPr>
            <a:picLocks noChangeAspect="1"/>
          </p:cNvPicPr>
          <p:nvPr/>
        </p:nvPicPr>
        <p:blipFill>
          <a:blip r:embed="rId10"/>
          <a:stretch>
            <a:fillRect/>
          </a:stretch>
        </p:blipFill>
        <p:spPr>
          <a:xfrm>
            <a:off x="7192807" y="4551462"/>
            <a:ext cx="1906614" cy="1506226"/>
          </a:xfrm>
          <a:prstGeom prst="rect">
            <a:avLst/>
          </a:prstGeom>
        </p:spPr>
      </p:pic>
      <p:pic>
        <p:nvPicPr>
          <p:cNvPr id="33" name="Picture 32"/>
          <p:cNvPicPr>
            <a:picLocks noChangeAspect="1"/>
          </p:cNvPicPr>
          <p:nvPr/>
        </p:nvPicPr>
        <p:blipFill>
          <a:blip r:embed="rId10"/>
          <a:stretch>
            <a:fillRect/>
          </a:stretch>
        </p:blipFill>
        <p:spPr>
          <a:xfrm>
            <a:off x="7345167" y="4703823"/>
            <a:ext cx="1906614" cy="1506226"/>
          </a:xfrm>
          <a:prstGeom prst="rect">
            <a:avLst/>
          </a:prstGeom>
        </p:spPr>
      </p:pic>
      <p:pic>
        <p:nvPicPr>
          <p:cNvPr id="36" name="Picture 35"/>
          <p:cNvPicPr>
            <a:picLocks noChangeAspect="1"/>
          </p:cNvPicPr>
          <p:nvPr/>
        </p:nvPicPr>
        <p:blipFill>
          <a:blip r:embed="rId10"/>
          <a:stretch>
            <a:fillRect/>
          </a:stretch>
        </p:blipFill>
        <p:spPr>
          <a:xfrm>
            <a:off x="9404142" y="4551462"/>
            <a:ext cx="1906614" cy="1506226"/>
          </a:xfrm>
          <a:prstGeom prst="rect">
            <a:avLst/>
          </a:prstGeom>
        </p:spPr>
      </p:pic>
      <p:pic>
        <p:nvPicPr>
          <p:cNvPr id="37" name="Picture 36"/>
          <p:cNvPicPr>
            <a:picLocks noChangeAspect="1"/>
          </p:cNvPicPr>
          <p:nvPr/>
        </p:nvPicPr>
        <p:blipFill>
          <a:blip r:embed="rId10"/>
          <a:stretch>
            <a:fillRect/>
          </a:stretch>
        </p:blipFill>
        <p:spPr>
          <a:xfrm>
            <a:off x="9556502" y="4703823"/>
            <a:ext cx="1906614" cy="1506226"/>
          </a:xfrm>
          <a:prstGeom prst="rect">
            <a:avLst/>
          </a:prstGeom>
        </p:spPr>
      </p:pic>
      <p:pic>
        <p:nvPicPr>
          <p:cNvPr id="38" name="Picture 37"/>
          <p:cNvPicPr>
            <a:picLocks noChangeAspect="1"/>
          </p:cNvPicPr>
          <p:nvPr/>
        </p:nvPicPr>
        <p:blipFill>
          <a:blip r:embed="rId10"/>
          <a:stretch>
            <a:fillRect/>
          </a:stretch>
        </p:blipFill>
        <p:spPr>
          <a:xfrm>
            <a:off x="9769097" y="4911104"/>
            <a:ext cx="1906614" cy="1506226"/>
          </a:xfrm>
          <a:prstGeom prst="rect">
            <a:avLst/>
          </a:prstGeom>
        </p:spPr>
      </p:pic>
      <p:pic>
        <p:nvPicPr>
          <p:cNvPr id="39" name="Picture 38"/>
          <p:cNvPicPr>
            <a:picLocks noChangeAspect="1"/>
          </p:cNvPicPr>
          <p:nvPr/>
        </p:nvPicPr>
        <p:blipFill>
          <a:blip r:embed="rId10"/>
          <a:stretch>
            <a:fillRect/>
          </a:stretch>
        </p:blipFill>
        <p:spPr>
          <a:xfrm>
            <a:off x="9921458" y="5063464"/>
            <a:ext cx="1906614" cy="1506226"/>
          </a:xfrm>
          <a:prstGeom prst="rect">
            <a:avLst/>
          </a:prstGeom>
        </p:spPr>
      </p:pic>
      <p:pic>
        <p:nvPicPr>
          <p:cNvPr id="28" name="Picture 27"/>
          <p:cNvPicPr>
            <a:picLocks noChangeAspect="1"/>
          </p:cNvPicPr>
          <p:nvPr/>
        </p:nvPicPr>
        <p:blipFill>
          <a:blip r:embed="rId10"/>
          <a:stretch>
            <a:fillRect/>
          </a:stretch>
        </p:blipFill>
        <p:spPr>
          <a:xfrm>
            <a:off x="3137814" y="4703862"/>
            <a:ext cx="1906614" cy="1506226"/>
          </a:xfrm>
          <a:prstGeom prst="rect">
            <a:avLst/>
          </a:prstGeom>
        </p:spPr>
      </p:pic>
    </p:spTree>
    <p:extLst>
      <p:ext uri="{BB962C8B-B14F-4D97-AF65-F5344CB8AC3E}">
        <p14:creationId xmlns:p14="http://schemas.microsoft.com/office/powerpoint/2010/main" val="2290569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Deployment Governance</a:t>
            </a:r>
            <a:br>
              <a:rPr lang="en-US" dirty="0" smtClean="0"/>
            </a:br>
            <a:r>
              <a:rPr lang="en-US" sz="3199" dirty="0"/>
              <a:t>VM’s</a:t>
            </a:r>
          </a:p>
        </p:txBody>
      </p:sp>
      <p:sp>
        <p:nvSpPr>
          <p:cNvPr id="18" name="Rectangle 17"/>
          <p:cNvSpPr/>
          <p:nvPr/>
        </p:nvSpPr>
        <p:spPr>
          <a:xfrm>
            <a:off x="837981" y="2402027"/>
            <a:ext cx="3115055" cy="3106379"/>
          </a:xfrm>
          <a:prstGeom prst="rect">
            <a:avLst/>
          </a:prstGeom>
          <a:no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VM</a:t>
            </a:r>
          </a:p>
        </p:txBody>
      </p:sp>
      <p:sp>
        <p:nvSpPr>
          <p:cNvPr id="21" name="Rectangle 20"/>
          <p:cNvSpPr/>
          <p:nvPr/>
        </p:nvSpPr>
        <p:spPr>
          <a:xfrm>
            <a:off x="4326341" y="2402027"/>
            <a:ext cx="3135594" cy="3106379"/>
          </a:xfrm>
          <a:prstGeom prst="rect">
            <a:avLst/>
          </a:prstGeom>
          <a:no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799" dirty="0">
              <a:solidFill>
                <a:schemeClr val="bg2">
                  <a:lumMod val="25000"/>
                </a:schemeClr>
              </a:solidFill>
            </a:endParaRPr>
          </a:p>
        </p:txBody>
      </p:sp>
      <p:sp>
        <p:nvSpPr>
          <p:cNvPr id="22" name="Rectangle 21"/>
          <p:cNvSpPr/>
          <p:nvPr/>
        </p:nvSpPr>
        <p:spPr>
          <a:xfrm>
            <a:off x="7899010" y="2425374"/>
            <a:ext cx="3135594" cy="3106379"/>
          </a:xfrm>
          <a:prstGeom prst="rect">
            <a:avLst/>
          </a:prstGeom>
          <a:no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799" dirty="0">
              <a:solidFill>
                <a:schemeClr val="bg2">
                  <a:lumMod val="25000"/>
                </a:schemeClr>
              </a:solidFill>
            </a:endParaRPr>
          </a:p>
        </p:txBody>
      </p:sp>
      <p:sp>
        <p:nvSpPr>
          <p:cNvPr id="23" name="Rectangle 22"/>
          <p:cNvSpPr/>
          <p:nvPr/>
        </p:nvSpPr>
        <p:spPr>
          <a:xfrm>
            <a:off x="4478701" y="2554388"/>
            <a:ext cx="3135594" cy="3106379"/>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a:solidFill>
                  <a:schemeClr val="bg2">
                    <a:lumMod val="25000"/>
                  </a:schemeClr>
                </a:solidFill>
              </a:rPr>
              <a:t>VM</a:t>
            </a:r>
          </a:p>
        </p:txBody>
      </p:sp>
      <p:sp>
        <p:nvSpPr>
          <p:cNvPr id="24" name="Rectangle 23"/>
          <p:cNvSpPr/>
          <p:nvPr/>
        </p:nvSpPr>
        <p:spPr>
          <a:xfrm>
            <a:off x="8051370" y="2577735"/>
            <a:ext cx="3135594" cy="3106379"/>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799" dirty="0">
              <a:solidFill>
                <a:schemeClr val="bg2">
                  <a:lumMod val="25000"/>
                </a:schemeClr>
              </a:solidFill>
            </a:endParaRPr>
          </a:p>
        </p:txBody>
      </p:sp>
      <p:sp>
        <p:nvSpPr>
          <p:cNvPr id="25" name="Rectangle 24"/>
          <p:cNvSpPr/>
          <p:nvPr/>
        </p:nvSpPr>
        <p:spPr>
          <a:xfrm>
            <a:off x="8203730" y="2730095"/>
            <a:ext cx="3135594" cy="3106379"/>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799" dirty="0">
              <a:solidFill>
                <a:schemeClr val="bg2">
                  <a:lumMod val="25000"/>
                </a:schemeClr>
              </a:solidFill>
            </a:endParaRPr>
          </a:p>
        </p:txBody>
      </p:sp>
      <p:sp>
        <p:nvSpPr>
          <p:cNvPr id="26" name="Rectangle 25"/>
          <p:cNvSpPr/>
          <p:nvPr/>
        </p:nvSpPr>
        <p:spPr>
          <a:xfrm>
            <a:off x="8356090" y="2882455"/>
            <a:ext cx="3135594" cy="3106379"/>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a:solidFill>
                  <a:schemeClr val="bg2">
                    <a:lumMod val="25000"/>
                  </a:schemeClr>
                </a:solidFill>
              </a:rPr>
              <a:t>VM</a:t>
            </a:r>
          </a:p>
        </p:txBody>
      </p:sp>
      <p:sp>
        <p:nvSpPr>
          <p:cNvPr id="28" name="TextBox 27"/>
          <p:cNvSpPr txBox="1"/>
          <p:nvPr/>
        </p:nvSpPr>
        <p:spPr>
          <a:xfrm>
            <a:off x="9482334" y="3395112"/>
            <a:ext cx="546803" cy="261542"/>
          </a:xfrm>
          <a:prstGeom prst="rect">
            <a:avLst/>
          </a:prstGeom>
          <a:noFill/>
        </p:spPr>
        <p:txBody>
          <a:bodyPr wrap="none" rtlCol="0">
            <a:spAutoFit/>
          </a:bodyPr>
          <a:lstStyle/>
          <a:p>
            <a:r>
              <a:rPr lang="en-US" sz="1100" dirty="0"/>
              <a:t>Order</a:t>
            </a:r>
          </a:p>
        </p:txBody>
      </p:sp>
      <p:pic>
        <p:nvPicPr>
          <p:cNvPr id="29" name="Picture 28"/>
          <p:cNvPicPr>
            <a:picLocks noChangeAspect="1"/>
          </p:cNvPicPr>
          <p:nvPr/>
        </p:nvPicPr>
        <p:blipFill>
          <a:blip r:embed="rId2"/>
          <a:stretch>
            <a:fillRect/>
          </a:stretch>
        </p:blipFill>
        <p:spPr>
          <a:xfrm>
            <a:off x="8789609" y="3642539"/>
            <a:ext cx="1906614" cy="1506226"/>
          </a:xfrm>
          <a:prstGeom prst="rect">
            <a:avLst/>
          </a:prstGeom>
        </p:spPr>
      </p:pic>
      <p:pic>
        <p:nvPicPr>
          <p:cNvPr id="30" name="Picture 29"/>
          <p:cNvPicPr>
            <a:picLocks noChangeAspect="1"/>
          </p:cNvPicPr>
          <p:nvPr/>
        </p:nvPicPr>
        <p:blipFill>
          <a:blip r:embed="rId2"/>
          <a:stretch>
            <a:fillRect/>
          </a:stretch>
        </p:blipFill>
        <p:spPr>
          <a:xfrm>
            <a:off x="8941969" y="3794900"/>
            <a:ext cx="1906614" cy="1506226"/>
          </a:xfrm>
          <a:prstGeom prst="rect">
            <a:avLst/>
          </a:prstGeom>
        </p:spPr>
      </p:pic>
      <p:pic>
        <p:nvPicPr>
          <p:cNvPr id="31" name="Picture 30"/>
          <p:cNvPicPr>
            <a:picLocks noChangeAspect="1"/>
          </p:cNvPicPr>
          <p:nvPr/>
        </p:nvPicPr>
        <p:blipFill>
          <a:blip r:embed="rId2"/>
          <a:stretch>
            <a:fillRect/>
          </a:stretch>
        </p:blipFill>
        <p:spPr>
          <a:xfrm>
            <a:off x="9154565" y="4002181"/>
            <a:ext cx="1906614" cy="1506226"/>
          </a:xfrm>
          <a:prstGeom prst="rect">
            <a:avLst/>
          </a:prstGeom>
        </p:spPr>
      </p:pic>
      <p:pic>
        <p:nvPicPr>
          <p:cNvPr id="32" name="Picture 31"/>
          <p:cNvPicPr>
            <a:picLocks noChangeAspect="1"/>
          </p:cNvPicPr>
          <p:nvPr/>
        </p:nvPicPr>
        <p:blipFill>
          <a:blip r:embed="rId2"/>
          <a:stretch>
            <a:fillRect/>
          </a:stretch>
        </p:blipFill>
        <p:spPr>
          <a:xfrm>
            <a:off x="9306925" y="4154541"/>
            <a:ext cx="1906614" cy="1506226"/>
          </a:xfrm>
          <a:prstGeom prst="rect">
            <a:avLst/>
          </a:prstGeom>
        </p:spPr>
      </p:pic>
      <p:sp>
        <p:nvSpPr>
          <p:cNvPr id="33" name="TextBox 32"/>
          <p:cNvSpPr txBox="1"/>
          <p:nvPr/>
        </p:nvSpPr>
        <p:spPr>
          <a:xfrm>
            <a:off x="5684166" y="3380905"/>
            <a:ext cx="787190" cy="261542"/>
          </a:xfrm>
          <a:prstGeom prst="rect">
            <a:avLst/>
          </a:prstGeom>
          <a:noFill/>
        </p:spPr>
        <p:txBody>
          <a:bodyPr wrap="none" rtlCol="0">
            <a:spAutoFit/>
          </a:bodyPr>
          <a:lstStyle/>
          <a:p>
            <a:r>
              <a:rPr lang="en-US" sz="1100" dirty="0"/>
              <a:t>Customer</a:t>
            </a:r>
          </a:p>
        </p:txBody>
      </p:sp>
      <p:pic>
        <p:nvPicPr>
          <p:cNvPr id="34" name="Picture 33"/>
          <p:cNvPicPr>
            <a:picLocks noChangeAspect="1"/>
          </p:cNvPicPr>
          <p:nvPr/>
        </p:nvPicPr>
        <p:blipFill>
          <a:blip r:embed="rId2"/>
          <a:stretch>
            <a:fillRect/>
          </a:stretch>
        </p:blipFill>
        <p:spPr>
          <a:xfrm>
            <a:off x="5039089" y="3642539"/>
            <a:ext cx="1906614" cy="1506226"/>
          </a:xfrm>
          <a:prstGeom prst="rect">
            <a:avLst/>
          </a:prstGeom>
        </p:spPr>
      </p:pic>
      <p:pic>
        <p:nvPicPr>
          <p:cNvPr id="35" name="Picture 34"/>
          <p:cNvPicPr>
            <a:picLocks noChangeAspect="1"/>
          </p:cNvPicPr>
          <p:nvPr/>
        </p:nvPicPr>
        <p:blipFill>
          <a:blip r:embed="rId2"/>
          <a:stretch>
            <a:fillRect/>
          </a:stretch>
        </p:blipFill>
        <p:spPr>
          <a:xfrm>
            <a:off x="5191449" y="3794900"/>
            <a:ext cx="1906614" cy="1506226"/>
          </a:xfrm>
          <a:prstGeom prst="rect">
            <a:avLst/>
          </a:prstGeom>
        </p:spPr>
      </p:pic>
      <p:sp>
        <p:nvSpPr>
          <p:cNvPr id="36" name="TextBox 35"/>
          <p:cNvSpPr txBox="1"/>
          <p:nvPr/>
        </p:nvSpPr>
        <p:spPr>
          <a:xfrm>
            <a:off x="1813822" y="3296036"/>
            <a:ext cx="1134951" cy="261542"/>
          </a:xfrm>
          <a:prstGeom prst="rect">
            <a:avLst/>
          </a:prstGeom>
          <a:noFill/>
        </p:spPr>
        <p:txBody>
          <a:bodyPr wrap="none" rtlCol="0">
            <a:spAutoFit/>
          </a:bodyPr>
          <a:lstStyle/>
          <a:p>
            <a:r>
              <a:rPr lang="en-US" sz="1100" dirty="0"/>
              <a:t>Reference Data</a:t>
            </a:r>
          </a:p>
        </p:txBody>
      </p:sp>
      <p:pic>
        <p:nvPicPr>
          <p:cNvPr id="37" name="Picture 36"/>
          <p:cNvPicPr>
            <a:picLocks noChangeAspect="1"/>
          </p:cNvPicPr>
          <p:nvPr/>
        </p:nvPicPr>
        <p:blipFill>
          <a:blip r:embed="rId2"/>
          <a:stretch>
            <a:fillRect/>
          </a:stretch>
        </p:blipFill>
        <p:spPr>
          <a:xfrm>
            <a:off x="1351231" y="3563912"/>
            <a:ext cx="1906614" cy="1506226"/>
          </a:xfrm>
          <a:prstGeom prst="rect">
            <a:avLst/>
          </a:prstGeom>
        </p:spPr>
      </p:pic>
    </p:spTree>
    <p:extLst>
      <p:ext uri="{BB962C8B-B14F-4D97-AF65-F5344CB8AC3E}">
        <p14:creationId xmlns:p14="http://schemas.microsoft.com/office/powerpoint/2010/main" val="593438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Deployment Governance</a:t>
            </a:r>
            <a:br>
              <a:rPr lang="en-US" dirty="0" smtClean="0"/>
            </a:br>
            <a:r>
              <a:rPr lang="en-US" sz="3199" dirty="0"/>
              <a:t>Web Hosting Plans &amp; Resource Groups (Azure)</a:t>
            </a:r>
          </a:p>
        </p:txBody>
      </p:sp>
      <p:sp>
        <p:nvSpPr>
          <p:cNvPr id="18" name="Rectangle 17"/>
          <p:cNvSpPr/>
          <p:nvPr/>
        </p:nvSpPr>
        <p:spPr>
          <a:xfrm>
            <a:off x="741456" y="2402027"/>
            <a:ext cx="3115055" cy="3106379"/>
          </a:xfrm>
          <a:prstGeom prst="rect">
            <a:avLst/>
          </a:prstGeom>
          <a:no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Resource Group A</a:t>
            </a:r>
          </a:p>
        </p:txBody>
      </p:sp>
      <p:sp>
        <p:nvSpPr>
          <p:cNvPr id="21" name="Rectangle 20"/>
          <p:cNvSpPr/>
          <p:nvPr/>
        </p:nvSpPr>
        <p:spPr>
          <a:xfrm>
            <a:off x="4326341" y="2402027"/>
            <a:ext cx="3135594" cy="3106379"/>
          </a:xfrm>
          <a:prstGeom prst="rect">
            <a:avLst/>
          </a:prstGeom>
          <a:no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799" dirty="0">
              <a:solidFill>
                <a:schemeClr val="bg2">
                  <a:lumMod val="25000"/>
                </a:schemeClr>
              </a:solidFill>
            </a:endParaRPr>
          </a:p>
        </p:txBody>
      </p:sp>
      <p:sp>
        <p:nvSpPr>
          <p:cNvPr id="22" name="Rectangle 21"/>
          <p:cNvSpPr/>
          <p:nvPr/>
        </p:nvSpPr>
        <p:spPr>
          <a:xfrm>
            <a:off x="7978509" y="2425374"/>
            <a:ext cx="3135594" cy="3106379"/>
          </a:xfrm>
          <a:prstGeom prst="rect">
            <a:avLst/>
          </a:prstGeom>
          <a:no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799" dirty="0">
              <a:solidFill>
                <a:schemeClr val="bg2">
                  <a:lumMod val="25000"/>
                </a:schemeClr>
              </a:solidFill>
            </a:endParaRPr>
          </a:p>
        </p:txBody>
      </p:sp>
      <p:sp>
        <p:nvSpPr>
          <p:cNvPr id="23" name="Rectangle 22"/>
          <p:cNvSpPr/>
          <p:nvPr/>
        </p:nvSpPr>
        <p:spPr>
          <a:xfrm>
            <a:off x="4478701" y="2554388"/>
            <a:ext cx="3135594" cy="3106379"/>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Resource Group B</a:t>
            </a:r>
          </a:p>
        </p:txBody>
      </p:sp>
      <p:sp>
        <p:nvSpPr>
          <p:cNvPr id="24" name="Rectangle 23"/>
          <p:cNvSpPr/>
          <p:nvPr/>
        </p:nvSpPr>
        <p:spPr>
          <a:xfrm>
            <a:off x="8130869" y="2577735"/>
            <a:ext cx="3135594" cy="3106379"/>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799" dirty="0">
              <a:solidFill>
                <a:schemeClr val="bg2">
                  <a:lumMod val="25000"/>
                </a:schemeClr>
              </a:solidFill>
            </a:endParaRPr>
          </a:p>
        </p:txBody>
      </p:sp>
      <p:sp>
        <p:nvSpPr>
          <p:cNvPr id="25" name="Rectangle 24"/>
          <p:cNvSpPr/>
          <p:nvPr/>
        </p:nvSpPr>
        <p:spPr>
          <a:xfrm>
            <a:off x="8283229" y="2730095"/>
            <a:ext cx="3135594" cy="3106379"/>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799" dirty="0">
              <a:solidFill>
                <a:schemeClr val="bg2">
                  <a:lumMod val="25000"/>
                </a:schemeClr>
              </a:solidFill>
            </a:endParaRPr>
          </a:p>
        </p:txBody>
      </p:sp>
      <p:sp>
        <p:nvSpPr>
          <p:cNvPr id="26" name="Rectangle 25"/>
          <p:cNvSpPr/>
          <p:nvPr/>
        </p:nvSpPr>
        <p:spPr>
          <a:xfrm>
            <a:off x="8435590" y="2882455"/>
            <a:ext cx="3135594" cy="3106379"/>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Resource Group C</a:t>
            </a:r>
          </a:p>
        </p:txBody>
      </p:sp>
      <p:grpSp>
        <p:nvGrpSpPr>
          <p:cNvPr id="5" name="Group 4"/>
          <p:cNvGrpSpPr/>
          <p:nvPr/>
        </p:nvGrpSpPr>
        <p:grpSpPr>
          <a:xfrm>
            <a:off x="8869107" y="3395112"/>
            <a:ext cx="2423931" cy="2265655"/>
            <a:chOff x="8791898" y="3395103"/>
            <a:chExt cx="2424562" cy="2266245"/>
          </a:xfrm>
        </p:grpSpPr>
        <p:sp>
          <p:nvSpPr>
            <p:cNvPr id="28" name="TextBox 27"/>
            <p:cNvSpPr txBox="1"/>
            <p:nvPr/>
          </p:nvSpPr>
          <p:spPr>
            <a:xfrm>
              <a:off x="9484804" y="3395103"/>
              <a:ext cx="546945" cy="261610"/>
            </a:xfrm>
            <a:prstGeom prst="rect">
              <a:avLst/>
            </a:prstGeom>
            <a:noFill/>
          </p:spPr>
          <p:txBody>
            <a:bodyPr wrap="none" rtlCol="0">
              <a:spAutoFit/>
            </a:bodyPr>
            <a:lstStyle/>
            <a:p>
              <a:r>
                <a:rPr lang="en-US" sz="1100" dirty="0"/>
                <a:t>Order</a:t>
              </a:r>
            </a:p>
          </p:txBody>
        </p:sp>
        <p:pic>
          <p:nvPicPr>
            <p:cNvPr id="29" name="Picture 28"/>
            <p:cNvPicPr>
              <a:picLocks noChangeAspect="1"/>
            </p:cNvPicPr>
            <p:nvPr/>
          </p:nvPicPr>
          <p:blipFill>
            <a:blip r:embed="rId2"/>
            <a:stretch>
              <a:fillRect/>
            </a:stretch>
          </p:blipFill>
          <p:spPr>
            <a:xfrm>
              <a:off x="8791898" y="3642595"/>
              <a:ext cx="1907111" cy="1506618"/>
            </a:xfrm>
            <a:prstGeom prst="rect">
              <a:avLst/>
            </a:prstGeom>
          </p:spPr>
        </p:pic>
        <p:pic>
          <p:nvPicPr>
            <p:cNvPr id="30" name="Picture 29"/>
            <p:cNvPicPr>
              <a:picLocks noChangeAspect="1"/>
            </p:cNvPicPr>
            <p:nvPr/>
          </p:nvPicPr>
          <p:blipFill>
            <a:blip r:embed="rId2"/>
            <a:stretch>
              <a:fillRect/>
            </a:stretch>
          </p:blipFill>
          <p:spPr>
            <a:xfrm>
              <a:off x="8944298" y="3794995"/>
              <a:ext cx="1907111" cy="1506618"/>
            </a:xfrm>
            <a:prstGeom prst="rect">
              <a:avLst/>
            </a:prstGeom>
          </p:spPr>
        </p:pic>
        <p:pic>
          <p:nvPicPr>
            <p:cNvPr id="31" name="Picture 30"/>
            <p:cNvPicPr>
              <a:picLocks noChangeAspect="1"/>
            </p:cNvPicPr>
            <p:nvPr/>
          </p:nvPicPr>
          <p:blipFill>
            <a:blip r:embed="rId2"/>
            <a:stretch>
              <a:fillRect/>
            </a:stretch>
          </p:blipFill>
          <p:spPr>
            <a:xfrm>
              <a:off x="9156949" y="4002330"/>
              <a:ext cx="1907111" cy="1506618"/>
            </a:xfrm>
            <a:prstGeom prst="rect">
              <a:avLst/>
            </a:prstGeom>
          </p:spPr>
        </p:pic>
        <p:pic>
          <p:nvPicPr>
            <p:cNvPr id="32" name="Picture 31"/>
            <p:cNvPicPr>
              <a:picLocks noChangeAspect="1"/>
            </p:cNvPicPr>
            <p:nvPr/>
          </p:nvPicPr>
          <p:blipFill>
            <a:blip r:embed="rId2"/>
            <a:stretch>
              <a:fillRect/>
            </a:stretch>
          </p:blipFill>
          <p:spPr>
            <a:xfrm>
              <a:off x="9309349" y="4154730"/>
              <a:ext cx="1907111" cy="1506618"/>
            </a:xfrm>
            <a:prstGeom prst="rect">
              <a:avLst/>
            </a:prstGeom>
          </p:spPr>
        </p:pic>
      </p:grpSp>
      <p:grpSp>
        <p:nvGrpSpPr>
          <p:cNvPr id="4" name="Group 3"/>
          <p:cNvGrpSpPr/>
          <p:nvPr/>
        </p:nvGrpSpPr>
        <p:grpSpPr>
          <a:xfrm>
            <a:off x="5039088" y="3380905"/>
            <a:ext cx="2058975" cy="1920220"/>
            <a:chOff x="5040401" y="3380893"/>
            <a:chExt cx="2059511" cy="1920720"/>
          </a:xfrm>
        </p:grpSpPr>
        <p:sp>
          <p:nvSpPr>
            <p:cNvPr id="33" name="TextBox 32"/>
            <p:cNvSpPr txBox="1"/>
            <p:nvPr/>
          </p:nvSpPr>
          <p:spPr>
            <a:xfrm>
              <a:off x="5685647" y="3380893"/>
              <a:ext cx="787395" cy="261610"/>
            </a:xfrm>
            <a:prstGeom prst="rect">
              <a:avLst/>
            </a:prstGeom>
            <a:noFill/>
          </p:spPr>
          <p:txBody>
            <a:bodyPr wrap="none" rtlCol="0">
              <a:spAutoFit/>
            </a:bodyPr>
            <a:lstStyle/>
            <a:p>
              <a:r>
                <a:rPr lang="en-US" sz="1100" dirty="0"/>
                <a:t>Customer</a:t>
              </a:r>
            </a:p>
          </p:txBody>
        </p:sp>
        <p:pic>
          <p:nvPicPr>
            <p:cNvPr id="34" name="Picture 33"/>
            <p:cNvPicPr>
              <a:picLocks noChangeAspect="1"/>
            </p:cNvPicPr>
            <p:nvPr/>
          </p:nvPicPr>
          <p:blipFill>
            <a:blip r:embed="rId2"/>
            <a:stretch>
              <a:fillRect/>
            </a:stretch>
          </p:blipFill>
          <p:spPr>
            <a:xfrm>
              <a:off x="5040401" y="3642595"/>
              <a:ext cx="1907111" cy="1506618"/>
            </a:xfrm>
            <a:prstGeom prst="rect">
              <a:avLst/>
            </a:prstGeom>
          </p:spPr>
        </p:pic>
        <p:pic>
          <p:nvPicPr>
            <p:cNvPr id="35" name="Picture 34"/>
            <p:cNvPicPr>
              <a:picLocks noChangeAspect="1"/>
            </p:cNvPicPr>
            <p:nvPr/>
          </p:nvPicPr>
          <p:blipFill>
            <a:blip r:embed="rId2"/>
            <a:stretch>
              <a:fillRect/>
            </a:stretch>
          </p:blipFill>
          <p:spPr>
            <a:xfrm>
              <a:off x="5192801" y="3794995"/>
              <a:ext cx="1907111" cy="1506618"/>
            </a:xfrm>
            <a:prstGeom prst="rect">
              <a:avLst/>
            </a:prstGeom>
          </p:spPr>
        </p:pic>
      </p:grpSp>
      <p:grpSp>
        <p:nvGrpSpPr>
          <p:cNvPr id="3" name="Group 2"/>
          <p:cNvGrpSpPr/>
          <p:nvPr/>
        </p:nvGrpSpPr>
        <p:grpSpPr>
          <a:xfrm>
            <a:off x="1254706" y="3296036"/>
            <a:ext cx="1906614" cy="1774102"/>
            <a:chOff x="1351583" y="3296001"/>
            <a:chExt cx="1907111" cy="1774564"/>
          </a:xfrm>
        </p:grpSpPr>
        <p:sp>
          <p:nvSpPr>
            <p:cNvPr id="36" name="TextBox 35"/>
            <p:cNvSpPr txBox="1"/>
            <p:nvPr/>
          </p:nvSpPr>
          <p:spPr>
            <a:xfrm>
              <a:off x="1814294" y="3296001"/>
              <a:ext cx="1135247" cy="261610"/>
            </a:xfrm>
            <a:prstGeom prst="rect">
              <a:avLst/>
            </a:prstGeom>
            <a:noFill/>
          </p:spPr>
          <p:txBody>
            <a:bodyPr wrap="none" rtlCol="0">
              <a:spAutoFit/>
            </a:bodyPr>
            <a:lstStyle/>
            <a:p>
              <a:r>
                <a:rPr lang="en-US" sz="1100" dirty="0"/>
                <a:t>Reference Data</a:t>
              </a:r>
            </a:p>
          </p:txBody>
        </p:sp>
        <p:pic>
          <p:nvPicPr>
            <p:cNvPr id="37" name="Picture 36"/>
            <p:cNvPicPr>
              <a:picLocks noChangeAspect="1"/>
            </p:cNvPicPr>
            <p:nvPr/>
          </p:nvPicPr>
          <p:blipFill>
            <a:blip r:embed="rId2"/>
            <a:stretch>
              <a:fillRect/>
            </a:stretch>
          </p:blipFill>
          <p:spPr>
            <a:xfrm>
              <a:off x="1351583" y="3563947"/>
              <a:ext cx="1907111" cy="1506618"/>
            </a:xfrm>
            <a:prstGeom prst="rect">
              <a:avLst/>
            </a:prstGeom>
          </p:spPr>
        </p:pic>
      </p:grpSp>
      <p:sp>
        <p:nvSpPr>
          <p:cNvPr id="6" name="Rectangle 5"/>
          <p:cNvSpPr/>
          <p:nvPr/>
        </p:nvSpPr>
        <p:spPr>
          <a:xfrm>
            <a:off x="604178" y="2047317"/>
            <a:ext cx="3396784" cy="3613451"/>
          </a:xfrm>
          <a:prstGeom prst="rect">
            <a:avLst/>
          </a:prstGeom>
          <a:noFill/>
          <a:ln>
            <a:solidFill>
              <a:schemeClr val="bg2">
                <a:lumMod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Web Hosting Plan A</a:t>
            </a:r>
          </a:p>
        </p:txBody>
      </p:sp>
      <p:sp>
        <p:nvSpPr>
          <p:cNvPr id="38" name="Rectangle 37"/>
          <p:cNvSpPr/>
          <p:nvPr/>
        </p:nvSpPr>
        <p:spPr>
          <a:xfrm>
            <a:off x="4233685" y="2047315"/>
            <a:ext cx="3446787" cy="3728128"/>
          </a:xfrm>
          <a:prstGeom prst="rect">
            <a:avLst/>
          </a:prstGeom>
          <a:noFill/>
          <a:ln>
            <a:solidFill>
              <a:schemeClr val="bg2">
                <a:lumMod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Web Hosting Plan B</a:t>
            </a:r>
          </a:p>
        </p:txBody>
      </p:sp>
      <p:sp>
        <p:nvSpPr>
          <p:cNvPr id="39" name="Rectangle 38"/>
          <p:cNvSpPr/>
          <p:nvPr/>
        </p:nvSpPr>
        <p:spPr>
          <a:xfrm>
            <a:off x="7888809" y="2047316"/>
            <a:ext cx="3785216" cy="4097199"/>
          </a:xfrm>
          <a:prstGeom prst="rect">
            <a:avLst/>
          </a:prstGeom>
          <a:noFill/>
          <a:ln>
            <a:solidFill>
              <a:schemeClr val="bg2">
                <a:lumMod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Web Hosting Plan C</a:t>
            </a:r>
          </a:p>
        </p:txBody>
      </p:sp>
    </p:spTree>
    <p:extLst>
      <p:ext uri="{BB962C8B-B14F-4D97-AF65-F5344CB8AC3E}">
        <p14:creationId xmlns:p14="http://schemas.microsoft.com/office/powerpoint/2010/main" val="190706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Deployment Governance</a:t>
            </a:r>
            <a:br>
              <a:rPr lang="en-US" dirty="0" smtClean="0"/>
            </a:br>
            <a:r>
              <a:rPr lang="en-US" sz="3199" dirty="0"/>
              <a:t>Web Hosting Plans &amp; Resource Groups (Azure)</a:t>
            </a:r>
          </a:p>
        </p:txBody>
      </p:sp>
      <p:sp>
        <p:nvSpPr>
          <p:cNvPr id="18" name="Rectangle 17"/>
          <p:cNvSpPr/>
          <p:nvPr/>
        </p:nvSpPr>
        <p:spPr>
          <a:xfrm>
            <a:off x="741457" y="2402027"/>
            <a:ext cx="6739790" cy="3106379"/>
          </a:xfrm>
          <a:prstGeom prst="rect">
            <a:avLst/>
          </a:prstGeom>
          <a:no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Resource Group A</a:t>
            </a:r>
          </a:p>
        </p:txBody>
      </p:sp>
      <p:sp>
        <p:nvSpPr>
          <p:cNvPr id="22" name="Rectangle 21"/>
          <p:cNvSpPr/>
          <p:nvPr/>
        </p:nvSpPr>
        <p:spPr>
          <a:xfrm>
            <a:off x="7978509" y="2425374"/>
            <a:ext cx="3135594" cy="3106379"/>
          </a:xfrm>
          <a:prstGeom prst="rect">
            <a:avLst/>
          </a:prstGeom>
          <a:no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799" dirty="0">
              <a:solidFill>
                <a:schemeClr val="bg2">
                  <a:lumMod val="25000"/>
                </a:schemeClr>
              </a:solidFill>
            </a:endParaRPr>
          </a:p>
        </p:txBody>
      </p:sp>
      <p:sp>
        <p:nvSpPr>
          <p:cNvPr id="24" name="Rectangle 23"/>
          <p:cNvSpPr/>
          <p:nvPr/>
        </p:nvSpPr>
        <p:spPr>
          <a:xfrm>
            <a:off x="8130869" y="2577735"/>
            <a:ext cx="3135594" cy="3106379"/>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799" dirty="0">
              <a:solidFill>
                <a:schemeClr val="bg2">
                  <a:lumMod val="25000"/>
                </a:schemeClr>
              </a:solidFill>
            </a:endParaRPr>
          </a:p>
        </p:txBody>
      </p:sp>
      <p:sp>
        <p:nvSpPr>
          <p:cNvPr id="25" name="Rectangle 24"/>
          <p:cNvSpPr/>
          <p:nvPr/>
        </p:nvSpPr>
        <p:spPr>
          <a:xfrm>
            <a:off x="8283229" y="2730095"/>
            <a:ext cx="3135594" cy="3106379"/>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799" dirty="0">
              <a:solidFill>
                <a:schemeClr val="bg2">
                  <a:lumMod val="25000"/>
                </a:schemeClr>
              </a:solidFill>
            </a:endParaRPr>
          </a:p>
        </p:txBody>
      </p:sp>
      <p:sp>
        <p:nvSpPr>
          <p:cNvPr id="26" name="Rectangle 25"/>
          <p:cNvSpPr/>
          <p:nvPr/>
        </p:nvSpPr>
        <p:spPr>
          <a:xfrm>
            <a:off x="8435590" y="2882455"/>
            <a:ext cx="3135594" cy="3106379"/>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Resource Group B</a:t>
            </a:r>
          </a:p>
        </p:txBody>
      </p:sp>
      <p:grpSp>
        <p:nvGrpSpPr>
          <p:cNvPr id="5" name="Group 4"/>
          <p:cNvGrpSpPr/>
          <p:nvPr/>
        </p:nvGrpSpPr>
        <p:grpSpPr>
          <a:xfrm>
            <a:off x="8869107" y="3395112"/>
            <a:ext cx="2423931" cy="2265655"/>
            <a:chOff x="8791898" y="3395103"/>
            <a:chExt cx="2424562" cy="2266245"/>
          </a:xfrm>
        </p:grpSpPr>
        <p:sp>
          <p:nvSpPr>
            <p:cNvPr id="28" name="TextBox 27"/>
            <p:cNvSpPr txBox="1"/>
            <p:nvPr/>
          </p:nvSpPr>
          <p:spPr>
            <a:xfrm>
              <a:off x="9484804" y="3395103"/>
              <a:ext cx="546945" cy="261610"/>
            </a:xfrm>
            <a:prstGeom prst="rect">
              <a:avLst/>
            </a:prstGeom>
            <a:noFill/>
          </p:spPr>
          <p:txBody>
            <a:bodyPr wrap="none" rtlCol="0">
              <a:spAutoFit/>
            </a:bodyPr>
            <a:lstStyle/>
            <a:p>
              <a:r>
                <a:rPr lang="en-US" sz="1100" dirty="0"/>
                <a:t>Order</a:t>
              </a:r>
            </a:p>
          </p:txBody>
        </p:sp>
        <p:pic>
          <p:nvPicPr>
            <p:cNvPr id="29" name="Picture 28"/>
            <p:cNvPicPr>
              <a:picLocks noChangeAspect="1"/>
            </p:cNvPicPr>
            <p:nvPr/>
          </p:nvPicPr>
          <p:blipFill>
            <a:blip r:embed="rId2"/>
            <a:stretch>
              <a:fillRect/>
            </a:stretch>
          </p:blipFill>
          <p:spPr>
            <a:xfrm>
              <a:off x="8791898" y="3642595"/>
              <a:ext cx="1907111" cy="1506618"/>
            </a:xfrm>
            <a:prstGeom prst="rect">
              <a:avLst/>
            </a:prstGeom>
          </p:spPr>
        </p:pic>
        <p:pic>
          <p:nvPicPr>
            <p:cNvPr id="30" name="Picture 29"/>
            <p:cNvPicPr>
              <a:picLocks noChangeAspect="1"/>
            </p:cNvPicPr>
            <p:nvPr/>
          </p:nvPicPr>
          <p:blipFill>
            <a:blip r:embed="rId2"/>
            <a:stretch>
              <a:fillRect/>
            </a:stretch>
          </p:blipFill>
          <p:spPr>
            <a:xfrm>
              <a:off x="8944298" y="3794995"/>
              <a:ext cx="1907111" cy="1506618"/>
            </a:xfrm>
            <a:prstGeom prst="rect">
              <a:avLst/>
            </a:prstGeom>
          </p:spPr>
        </p:pic>
        <p:pic>
          <p:nvPicPr>
            <p:cNvPr id="31" name="Picture 30"/>
            <p:cNvPicPr>
              <a:picLocks noChangeAspect="1"/>
            </p:cNvPicPr>
            <p:nvPr/>
          </p:nvPicPr>
          <p:blipFill>
            <a:blip r:embed="rId2"/>
            <a:stretch>
              <a:fillRect/>
            </a:stretch>
          </p:blipFill>
          <p:spPr>
            <a:xfrm>
              <a:off x="9156949" y="4002330"/>
              <a:ext cx="1907111" cy="1506618"/>
            </a:xfrm>
            <a:prstGeom prst="rect">
              <a:avLst/>
            </a:prstGeom>
          </p:spPr>
        </p:pic>
        <p:pic>
          <p:nvPicPr>
            <p:cNvPr id="32" name="Picture 31"/>
            <p:cNvPicPr>
              <a:picLocks noChangeAspect="1"/>
            </p:cNvPicPr>
            <p:nvPr/>
          </p:nvPicPr>
          <p:blipFill>
            <a:blip r:embed="rId2"/>
            <a:stretch>
              <a:fillRect/>
            </a:stretch>
          </p:blipFill>
          <p:spPr>
            <a:xfrm>
              <a:off x="9309349" y="4154730"/>
              <a:ext cx="1907111" cy="1506618"/>
            </a:xfrm>
            <a:prstGeom prst="rect">
              <a:avLst/>
            </a:prstGeom>
          </p:spPr>
        </p:pic>
      </p:grpSp>
      <p:sp>
        <p:nvSpPr>
          <p:cNvPr id="33" name="TextBox 32"/>
          <p:cNvSpPr txBox="1"/>
          <p:nvPr/>
        </p:nvSpPr>
        <p:spPr>
          <a:xfrm>
            <a:off x="5426019" y="3251800"/>
            <a:ext cx="787190" cy="261542"/>
          </a:xfrm>
          <a:prstGeom prst="rect">
            <a:avLst/>
          </a:prstGeom>
          <a:noFill/>
        </p:spPr>
        <p:txBody>
          <a:bodyPr wrap="none" rtlCol="0">
            <a:spAutoFit/>
          </a:bodyPr>
          <a:lstStyle/>
          <a:p>
            <a:r>
              <a:rPr lang="en-US" sz="1100" dirty="0"/>
              <a:t>Customer</a:t>
            </a:r>
          </a:p>
        </p:txBody>
      </p:sp>
      <p:pic>
        <p:nvPicPr>
          <p:cNvPr id="34" name="Picture 33"/>
          <p:cNvPicPr>
            <a:picLocks noChangeAspect="1"/>
          </p:cNvPicPr>
          <p:nvPr/>
        </p:nvPicPr>
        <p:blipFill>
          <a:blip r:embed="rId2"/>
          <a:stretch>
            <a:fillRect/>
          </a:stretch>
        </p:blipFill>
        <p:spPr>
          <a:xfrm>
            <a:off x="4780941" y="3513434"/>
            <a:ext cx="1906614" cy="1506226"/>
          </a:xfrm>
          <a:prstGeom prst="rect">
            <a:avLst/>
          </a:prstGeom>
        </p:spPr>
      </p:pic>
      <p:grpSp>
        <p:nvGrpSpPr>
          <p:cNvPr id="3" name="Group 2"/>
          <p:cNvGrpSpPr/>
          <p:nvPr/>
        </p:nvGrpSpPr>
        <p:grpSpPr>
          <a:xfrm>
            <a:off x="1705856" y="3251892"/>
            <a:ext cx="1906614" cy="1774102"/>
            <a:chOff x="1351583" y="3296001"/>
            <a:chExt cx="1907111" cy="1774564"/>
          </a:xfrm>
        </p:grpSpPr>
        <p:sp>
          <p:nvSpPr>
            <p:cNvPr id="36" name="TextBox 35"/>
            <p:cNvSpPr txBox="1"/>
            <p:nvPr/>
          </p:nvSpPr>
          <p:spPr>
            <a:xfrm>
              <a:off x="1814294" y="3296001"/>
              <a:ext cx="1135247" cy="261610"/>
            </a:xfrm>
            <a:prstGeom prst="rect">
              <a:avLst/>
            </a:prstGeom>
            <a:noFill/>
          </p:spPr>
          <p:txBody>
            <a:bodyPr wrap="none" rtlCol="0">
              <a:spAutoFit/>
            </a:bodyPr>
            <a:lstStyle/>
            <a:p>
              <a:r>
                <a:rPr lang="en-US" sz="1100" dirty="0"/>
                <a:t>Reference Data</a:t>
              </a:r>
            </a:p>
          </p:txBody>
        </p:sp>
        <p:pic>
          <p:nvPicPr>
            <p:cNvPr id="37" name="Picture 36"/>
            <p:cNvPicPr>
              <a:picLocks noChangeAspect="1"/>
            </p:cNvPicPr>
            <p:nvPr/>
          </p:nvPicPr>
          <p:blipFill>
            <a:blip r:embed="rId2"/>
            <a:stretch>
              <a:fillRect/>
            </a:stretch>
          </p:blipFill>
          <p:spPr>
            <a:xfrm>
              <a:off x="1351583" y="3563947"/>
              <a:ext cx="1907111" cy="1506618"/>
            </a:xfrm>
            <a:prstGeom prst="rect">
              <a:avLst/>
            </a:prstGeom>
          </p:spPr>
        </p:pic>
      </p:grpSp>
      <p:sp>
        <p:nvSpPr>
          <p:cNvPr id="38" name="Rectangle 37"/>
          <p:cNvSpPr/>
          <p:nvPr/>
        </p:nvSpPr>
        <p:spPr>
          <a:xfrm>
            <a:off x="574008" y="2047315"/>
            <a:ext cx="7106464" cy="3728128"/>
          </a:xfrm>
          <a:prstGeom prst="rect">
            <a:avLst/>
          </a:prstGeom>
          <a:noFill/>
          <a:ln>
            <a:solidFill>
              <a:schemeClr val="bg2">
                <a:lumMod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Web Hosting Plan A</a:t>
            </a:r>
          </a:p>
        </p:txBody>
      </p:sp>
      <p:sp>
        <p:nvSpPr>
          <p:cNvPr id="39" name="Rectangle 38"/>
          <p:cNvSpPr/>
          <p:nvPr/>
        </p:nvSpPr>
        <p:spPr>
          <a:xfrm>
            <a:off x="7847920" y="2047315"/>
            <a:ext cx="3785216" cy="4097199"/>
          </a:xfrm>
          <a:prstGeom prst="rect">
            <a:avLst/>
          </a:prstGeom>
          <a:noFill/>
          <a:ln>
            <a:solidFill>
              <a:schemeClr val="bg2">
                <a:lumMod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Web Hosting Plan B</a:t>
            </a:r>
          </a:p>
        </p:txBody>
      </p:sp>
    </p:spTree>
    <p:extLst>
      <p:ext uri="{BB962C8B-B14F-4D97-AF65-F5344CB8AC3E}">
        <p14:creationId xmlns:p14="http://schemas.microsoft.com/office/powerpoint/2010/main" val="170227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Meet Bob Familiar | @</a:t>
            </a:r>
            <a:r>
              <a:rPr lang="en-US" smtClean="0"/>
              <a:t>bobfamiliar</a:t>
            </a:r>
            <a:endParaRPr lang="en-US" dirty="0"/>
          </a:p>
        </p:txBody>
      </p:sp>
      <p:sp>
        <p:nvSpPr>
          <p:cNvPr id="7" name="Content Placeholder 6"/>
          <p:cNvSpPr>
            <a:spLocks noGrp="1"/>
          </p:cNvSpPr>
          <p:nvPr>
            <p:ph idx="10"/>
          </p:nvPr>
        </p:nvSpPr>
        <p:spPr>
          <a:xfrm>
            <a:off x="379415" y="1245703"/>
            <a:ext cx="11416395" cy="4797421"/>
          </a:xfrm>
        </p:spPr>
        <p:txBody>
          <a:bodyPr/>
          <a:lstStyle/>
          <a:p>
            <a:r>
              <a:rPr lang="en-US" sz="2800" dirty="0" smtClean="0"/>
              <a:t>Practice Director, Cloud &amp; Services for BlueMetal, Inc.</a:t>
            </a:r>
          </a:p>
          <a:p>
            <a:pPr lvl="1"/>
            <a:r>
              <a:rPr lang="en-US" sz="2400" dirty="0" smtClean="0"/>
              <a:t>Solutions Architect focused on Azure, IoT and Microservices</a:t>
            </a:r>
          </a:p>
          <a:p>
            <a:pPr lvl="1"/>
            <a:r>
              <a:rPr lang="en-US" sz="2400" dirty="0" smtClean="0"/>
              <a:t>Blogging at </a:t>
            </a:r>
            <a:r>
              <a:rPr lang="en-US" sz="2400" dirty="0" smtClean="0">
                <a:hlinkClick r:id="rId3"/>
              </a:rPr>
              <a:t>http://TheUndocumentedAPI.com</a:t>
            </a:r>
            <a:r>
              <a:rPr lang="en-US" sz="2400" dirty="0" smtClean="0"/>
              <a:t> </a:t>
            </a:r>
          </a:p>
          <a:p>
            <a:r>
              <a:rPr lang="en-US" sz="2800" dirty="0" smtClean="0"/>
              <a:t>BlueMetal is an award winning Microsoft Gold Partner that specializes in Modern Applications</a:t>
            </a:r>
          </a:p>
          <a:p>
            <a:r>
              <a:rPr lang="en-US" sz="2800" dirty="0" smtClean="0"/>
              <a:t>The Cloud &amp; Services Team are practitioners of Lean Engineering, </a:t>
            </a:r>
            <a:r>
              <a:rPr lang="en-US" sz="2800" dirty="0"/>
              <a:t>a high velocity product development process that applies </a:t>
            </a:r>
            <a:r>
              <a:rPr lang="en-US" sz="2800" dirty="0" smtClean="0"/>
              <a:t>Agile methodology</a:t>
            </a:r>
            <a:r>
              <a:rPr lang="en-US" sz="2800" dirty="0"/>
              <a:t>, service oriented patterns and practices and cloud platform capabilities for the design and development of modern applications for the enterprise</a:t>
            </a:r>
            <a:endParaRPr lang="en-US" sz="2800"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67705" y="182216"/>
            <a:ext cx="1537694" cy="2306542"/>
          </a:xfrm>
          <a:prstGeom prst="rect">
            <a:avLst/>
          </a:prstGeom>
        </p:spPr>
      </p:pic>
      <p:sp>
        <p:nvSpPr>
          <p:cNvPr id="3" name="Rectangle 2"/>
          <p:cNvSpPr/>
          <p:nvPr/>
        </p:nvSpPr>
        <p:spPr>
          <a:xfrm>
            <a:off x="0" y="5852160"/>
            <a:ext cx="12188825" cy="100584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8747810" y="5935980"/>
            <a:ext cx="3048000" cy="838200"/>
          </a:xfrm>
          <a:prstGeom prst="rect">
            <a:avLst/>
          </a:prstGeom>
        </p:spPr>
      </p:pic>
    </p:spTree>
    <p:extLst>
      <p:ext uri="{BB962C8B-B14F-4D97-AF65-F5344CB8AC3E}">
        <p14:creationId xmlns:p14="http://schemas.microsoft.com/office/powerpoint/2010/main" val="2597242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Deployment Governance</a:t>
            </a:r>
            <a:br>
              <a:rPr lang="en-US" dirty="0" smtClean="0"/>
            </a:br>
            <a:r>
              <a:rPr lang="en-US" sz="3199" dirty="0"/>
              <a:t>Docker</a:t>
            </a:r>
          </a:p>
        </p:txBody>
      </p:sp>
      <p:grpSp>
        <p:nvGrpSpPr>
          <p:cNvPr id="5" name="Group 4"/>
          <p:cNvGrpSpPr/>
          <p:nvPr/>
        </p:nvGrpSpPr>
        <p:grpSpPr>
          <a:xfrm>
            <a:off x="8674210" y="2948973"/>
            <a:ext cx="2423931" cy="2279769"/>
            <a:chOff x="8791898" y="3380985"/>
            <a:chExt cx="2424562" cy="2280363"/>
          </a:xfrm>
        </p:grpSpPr>
        <p:sp>
          <p:nvSpPr>
            <p:cNvPr id="28" name="TextBox 27"/>
            <p:cNvSpPr txBox="1"/>
            <p:nvPr/>
          </p:nvSpPr>
          <p:spPr>
            <a:xfrm>
              <a:off x="9331212" y="3380985"/>
              <a:ext cx="1252266" cy="261610"/>
            </a:xfrm>
            <a:prstGeom prst="rect">
              <a:avLst/>
            </a:prstGeom>
            <a:noFill/>
          </p:spPr>
          <p:txBody>
            <a:bodyPr wrap="none" rtlCol="0">
              <a:spAutoFit/>
            </a:bodyPr>
            <a:lstStyle/>
            <a:p>
              <a:r>
                <a:rPr lang="en-US" sz="1100" dirty="0"/>
                <a:t>Order Containers</a:t>
              </a:r>
            </a:p>
          </p:txBody>
        </p:sp>
        <p:pic>
          <p:nvPicPr>
            <p:cNvPr id="29" name="Picture 28"/>
            <p:cNvPicPr>
              <a:picLocks noChangeAspect="1"/>
            </p:cNvPicPr>
            <p:nvPr/>
          </p:nvPicPr>
          <p:blipFill>
            <a:blip r:embed="rId2"/>
            <a:stretch>
              <a:fillRect/>
            </a:stretch>
          </p:blipFill>
          <p:spPr>
            <a:xfrm>
              <a:off x="8791898" y="3642595"/>
              <a:ext cx="1907111" cy="1506618"/>
            </a:xfrm>
            <a:prstGeom prst="rect">
              <a:avLst/>
            </a:prstGeom>
          </p:spPr>
        </p:pic>
        <p:pic>
          <p:nvPicPr>
            <p:cNvPr id="30" name="Picture 29"/>
            <p:cNvPicPr>
              <a:picLocks noChangeAspect="1"/>
            </p:cNvPicPr>
            <p:nvPr/>
          </p:nvPicPr>
          <p:blipFill>
            <a:blip r:embed="rId2"/>
            <a:stretch>
              <a:fillRect/>
            </a:stretch>
          </p:blipFill>
          <p:spPr>
            <a:xfrm>
              <a:off x="8944298" y="3794995"/>
              <a:ext cx="1907111" cy="1506618"/>
            </a:xfrm>
            <a:prstGeom prst="rect">
              <a:avLst/>
            </a:prstGeom>
          </p:spPr>
        </p:pic>
        <p:pic>
          <p:nvPicPr>
            <p:cNvPr id="31" name="Picture 30"/>
            <p:cNvPicPr>
              <a:picLocks noChangeAspect="1"/>
            </p:cNvPicPr>
            <p:nvPr/>
          </p:nvPicPr>
          <p:blipFill>
            <a:blip r:embed="rId2"/>
            <a:stretch>
              <a:fillRect/>
            </a:stretch>
          </p:blipFill>
          <p:spPr>
            <a:xfrm>
              <a:off x="9156949" y="4002330"/>
              <a:ext cx="1907111" cy="1506618"/>
            </a:xfrm>
            <a:prstGeom prst="rect">
              <a:avLst/>
            </a:prstGeom>
          </p:spPr>
        </p:pic>
        <p:pic>
          <p:nvPicPr>
            <p:cNvPr id="32" name="Picture 31"/>
            <p:cNvPicPr>
              <a:picLocks noChangeAspect="1"/>
            </p:cNvPicPr>
            <p:nvPr/>
          </p:nvPicPr>
          <p:blipFill>
            <a:blip r:embed="rId2"/>
            <a:stretch>
              <a:fillRect/>
            </a:stretch>
          </p:blipFill>
          <p:spPr>
            <a:xfrm>
              <a:off x="9309349" y="4154730"/>
              <a:ext cx="1907111" cy="1506618"/>
            </a:xfrm>
            <a:prstGeom prst="rect">
              <a:avLst/>
            </a:prstGeom>
          </p:spPr>
        </p:pic>
      </p:grpSp>
      <p:sp>
        <p:nvSpPr>
          <p:cNvPr id="33" name="TextBox 32"/>
          <p:cNvSpPr txBox="1"/>
          <p:nvPr/>
        </p:nvSpPr>
        <p:spPr>
          <a:xfrm>
            <a:off x="3586948" y="3210514"/>
            <a:ext cx="1433033" cy="261542"/>
          </a:xfrm>
          <a:prstGeom prst="rect">
            <a:avLst/>
          </a:prstGeom>
          <a:noFill/>
        </p:spPr>
        <p:txBody>
          <a:bodyPr wrap="none" rtlCol="0">
            <a:spAutoFit/>
          </a:bodyPr>
          <a:lstStyle/>
          <a:p>
            <a:r>
              <a:rPr lang="en-US" sz="1100" dirty="0"/>
              <a:t>Customer Container</a:t>
            </a:r>
          </a:p>
        </p:txBody>
      </p:sp>
      <p:pic>
        <p:nvPicPr>
          <p:cNvPr id="34" name="Picture 33"/>
          <p:cNvPicPr>
            <a:picLocks noChangeAspect="1"/>
          </p:cNvPicPr>
          <p:nvPr/>
        </p:nvPicPr>
        <p:blipFill>
          <a:blip r:embed="rId2"/>
          <a:stretch>
            <a:fillRect/>
          </a:stretch>
        </p:blipFill>
        <p:spPr>
          <a:xfrm>
            <a:off x="3301279" y="3465721"/>
            <a:ext cx="1906614" cy="1506226"/>
          </a:xfrm>
          <a:prstGeom prst="rect">
            <a:avLst/>
          </a:prstGeom>
        </p:spPr>
      </p:pic>
      <p:grpSp>
        <p:nvGrpSpPr>
          <p:cNvPr id="3" name="Group 2"/>
          <p:cNvGrpSpPr/>
          <p:nvPr/>
        </p:nvGrpSpPr>
        <p:grpSpPr>
          <a:xfrm>
            <a:off x="1079399" y="3210514"/>
            <a:ext cx="1948570" cy="1767768"/>
            <a:chOff x="1351583" y="3302337"/>
            <a:chExt cx="1949078" cy="1768228"/>
          </a:xfrm>
        </p:grpSpPr>
        <p:sp>
          <p:nvSpPr>
            <p:cNvPr id="36" name="TextBox 35"/>
            <p:cNvSpPr txBox="1"/>
            <p:nvPr/>
          </p:nvSpPr>
          <p:spPr>
            <a:xfrm>
              <a:off x="1519404" y="3302337"/>
              <a:ext cx="1781257" cy="261610"/>
            </a:xfrm>
            <a:prstGeom prst="rect">
              <a:avLst/>
            </a:prstGeom>
            <a:noFill/>
          </p:spPr>
          <p:txBody>
            <a:bodyPr wrap="none" rtlCol="0">
              <a:spAutoFit/>
            </a:bodyPr>
            <a:lstStyle/>
            <a:p>
              <a:r>
                <a:rPr lang="en-US" sz="1100" dirty="0"/>
                <a:t>Reference Data Container</a:t>
              </a:r>
            </a:p>
          </p:txBody>
        </p:sp>
        <p:pic>
          <p:nvPicPr>
            <p:cNvPr id="37" name="Picture 36"/>
            <p:cNvPicPr>
              <a:picLocks noChangeAspect="1"/>
            </p:cNvPicPr>
            <p:nvPr/>
          </p:nvPicPr>
          <p:blipFill>
            <a:blip r:embed="rId2"/>
            <a:stretch>
              <a:fillRect/>
            </a:stretch>
          </p:blipFill>
          <p:spPr>
            <a:xfrm>
              <a:off x="1351583" y="3563947"/>
              <a:ext cx="1907111" cy="1506618"/>
            </a:xfrm>
            <a:prstGeom prst="rect">
              <a:avLst/>
            </a:prstGeom>
          </p:spPr>
        </p:pic>
      </p:grpSp>
      <p:sp>
        <p:nvSpPr>
          <p:cNvPr id="38" name="Rectangle 37"/>
          <p:cNvSpPr/>
          <p:nvPr/>
        </p:nvSpPr>
        <p:spPr>
          <a:xfrm>
            <a:off x="574008" y="2047315"/>
            <a:ext cx="7106464" cy="3728128"/>
          </a:xfrm>
          <a:prstGeom prst="rect">
            <a:avLst/>
          </a:prstGeom>
          <a:noFill/>
          <a:ln>
            <a:solidFill>
              <a:schemeClr val="bg2">
                <a:lumMod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VM</a:t>
            </a:r>
          </a:p>
        </p:txBody>
      </p:sp>
      <p:sp>
        <p:nvSpPr>
          <p:cNvPr id="39" name="Rectangle 38"/>
          <p:cNvSpPr/>
          <p:nvPr/>
        </p:nvSpPr>
        <p:spPr>
          <a:xfrm>
            <a:off x="7847920" y="2047315"/>
            <a:ext cx="3785216" cy="3728128"/>
          </a:xfrm>
          <a:prstGeom prst="rect">
            <a:avLst/>
          </a:prstGeom>
          <a:noFill/>
          <a:ln>
            <a:solidFill>
              <a:schemeClr val="bg2">
                <a:lumMod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799" dirty="0">
                <a:solidFill>
                  <a:schemeClr val="bg2">
                    <a:lumMod val="25000"/>
                  </a:schemeClr>
                </a:solidFill>
              </a:rPr>
              <a:t>VM</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31975" y="319535"/>
            <a:ext cx="1617106" cy="1338155"/>
          </a:xfrm>
          <a:prstGeom prst="rect">
            <a:avLst/>
          </a:prstGeom>
        </p:spPr>
      </p:pic>
      <p:sp>
        <p:nvSpPr>
          <p:cNvPr id="23" name="TextBox 22"/>
          <p:cNvSpPr txBox="1"/>
          <p:nvPr/>
        </p:nvSpPr>
        <p:spPr>
          <a:xfrm>
            <a:off x="5731500" y="3210514"/>
            <a:ext cx="1429828" cy="261542"/>
          </a:xfrm>
          <a:prstGeom prst="rect">
            <a:avLst/>
          </a:prstGeom>
          <a:noFill/>
        </p:spPr>
        <p:txBody>
          <a:bodyPr wrap="none" rtlCol="0">
            <a:spAutoFit/>
          </a:bodyPr>
          <a:lstStyle/>
          <a:p>
            <a:r>
              <a:rPr lang="en-US" sz="1100" dirty="0"/>
              <a:t>Workflow Container</a:t>
            </a:r>
          </a:p>
        </p:txBody>
      </p:sp>
      <p:pic>
        <p:nvPicPr>
          <p:cNvPr id="35" name="Picture 34"/>
          <p:cNvPicPr>
            <a:picLocks noChangeAspect="1"/>
          </p:cNvPicPr>
          <p:nvPr/>
        </p:nvPicPr>
        <p:blipFill>
          <a:blip r:embed="rId2"/>
          <a:stretch>
            <a:fillRect/>
          </a:stretch>
        </p:blipFill>
        <p:spPr>
          <a:xfrm>
            <a:off x="5445832" y="3465721"/>
            <a:ext cx="1906614" cy="1506226"/>
          </a:xfrm>
          <a:prstGeom prst="rect">
            <a:avLst/>
          </a:prstGeom>
        </p:spPr>
      </p:pic>
    </p:spTree>
    <p:extLst>
      <p:ext uri="{BB962C8B-B14F-4D97-AF65-F5344CB8AC3E}">
        <p14:creationId xmlns:p14="http://schemas.microsoft.com/office/powerpoint/2010/main" val="1026023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 </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8410" y="1951459"/>
            <a:ext cx="1876756" cy="269443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6849" y="1951459"/>
            <a:ext cx="1757237" cy="269443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95769" y="1951459"/>
            <a:ext cx="2055074" cy="2694430"/>
          </a:xfrm>
          <a:prstGeom prst="rect">
            <a:avLst/>
          </a:prstGeom>
        </p:spPr>
      </p:pic>
      <p:pic>
        <p:nvPicPr>
          <p:cNvPr id="9" name="Picture 8"/>
          <p:cNvPicPr>
            <a:picLocks noChangeAspect="1"/>
          </p:cNvPicPr>
          <p:nvPr/>
        </p:nvPicPr>
        <p:blipFill>
          <a:blip r:embed="rId5"/>
          <a:stretch>
            <a:fillRect/>
          </a:stretch>
        </p:blipFill>
        <p:spPr>
          <a:xfrm>
            <a:off x="919518" y="1951460"/>
            <a:ext cx="2037210" cy="2692219"/>
          </a:xfrm>
          <a:prstGeom prst="rect">
            <a:avLst/>
          </a:prstGeom>
        </p:spPr>
      </p:pic>
      <p:sp>
        <p:nvSpPr>
          <p:cNvPr id="6" name="TextBox 5"/>
          <p:cNvSpPr txBox="1"/>
          <p:nvPr/>
        </p:nvSpPr>
        <p:spPr>
          <a:xfrm>
            <a:off x="802850" y="4860099"/>
            <a:ext cx="2466956" cy="584495"/>
          </a:xfrm>
          <a:prstGeom prst="rect">
            <a:avLst/>
          </a:prstGeom>
          <a:noFill/>
        </p:spPr>
        <p:txBody>
          <a:bodyPr wrap="none" rtlCol="0">
            <a:spAutoFit/>
          </a:bodyPr>
          <a:lstStyle/>
          <a:p>
            <a:r>
              <a:rPr lang="en-US" sz="1799" dirty="0"/>
              <a:t>Domain Driven Design</a:t>
            </a:r>
          </a:p>
          <a:p>
            <a:r>
              <a:rPr lang="en-US" sz="1400" dirty="0"/>
              <a:t>Eric Evans</a:t>
            </a:r>
          </a:p>
        </p:txBody>
      </p:sp>
      <p:sp>
        <p:nvSpPr>
          <p:cNvPr id="8" name="TextBox 7"/>
          <p:cNvSpPr txBox="1"/>
          <p:nvPr/>
        </p:nvSpPr>
        <p:spPr>
          <a:xfrm>
            <a:off x="3719461" y="4860099"/>
            <a:ext cx="2235799" cy="799883"/>
          </a:xfrm>
          <a:prstGeom prst="rect">
            <a:avLst/>
          </a:prstGeom>
          <a:noFill/>
        </p:spPr>
        <p:txBody>
          <a:bodyPr wrap="none" rtlCol="0">
            <a:spAutoFit/>
          </a:bodyPr>
          <a:lstStyle/>
          <a:p>
            <a:r>
              <a:rPr lang="en-US" sz="1799" dirty="0"/>
              <a:t>Continuous Delivery</a:t>
            </a:r>
          </a:p>
          <a:p>
            <a:r>
              <a:rPr lang="en-US" sz="1400" dirty="0" err="1"/>
              <a:t>Jez</a:t>
            </a:r>
            <a:r>
              <a:rPr lang="en-US" sz="1400" dirty="0"/>
              <a:t> Humble</a:t>
            </a:r>
          </a:p>
          <a:p>
            <a:r>
              <a:rPr lang="en-US" sz="1400" dirty="0"/>
              <a:t>David Farley</a:t>
            </a:r>
          </a:p>
        </p:txBody>
      </p:sp>
      <p:sp>
        <p:nvSpPr>
          <p:cNvPr id="10" name="TextBox 9"/>
          <p:cNvSpPr txBox="1"/>
          <p:nvPr/>
        </p:nvSpPr>
        <p:spPr>
          <a:xfrm>
            <a:off x="6559893" y="4860098"/>
            <a:ext cx="1737330" cy="1015270"/>
          </a:xfrm>
          <a:prstGeom prst="rect">
            <a:avLst/>
          </a:prstGeom>
          <a:noFill/>
        </p:spPr>
        <p:txBody>
          <a:bodyPr wrap="none" rtlCol="0">
            <a:spAutoFit/>
          </a:bodyPr>
          <a:lstStyle/>
          <a:p>
            <a:r>
              <a:rPr lang="en-US" sz="1799" dirty="0"/>
              <a:t>Lean Enterprise</a:t>
            </a:r>
          </a:p>
          <a:p>
            <a:r>
              <a:rPr lang="en-US" sz="1400" dirty="0" err="1"/>
              <a:t>Jez</a:t>
            </a:r>
            <a:r>
              <a:rPr lang="en-US" sz="1400" dirty="0"/>
              <a:t> Humble</a:t>
            </a:r>
          </a:p>
          <a:p>
            <a:r>
              <a:rPr lang="en-US" sz="1400" dirty="0"/>
              <a:t>Joanne </a:t>
            </a:r>
            <a:r>
              <a:rPr lang="en-US" sz="1400" dirty="0" err="1"/>
              <a:t>Molesky</a:t>
            </a:r>
            <a:endParaRPr lang="en-US" sz="1400" dirty="0"/>
          </a:p>
          <a:p>
            <a:r>
              <a:rPr lang="en-US" sz="1400" dirty="0"/>
              <a:t>Barry O’Reilly</a:t>
            </a:r>
          </a:p>
        </p:txBody>
      </p:sp>
      <p:sp>
        <p:nvSpPr>
          <p:cNvPr id="11" name="TextBox 10"/>
          <p:cNvSpPr txBox="1"/>
          <p:nvPr/>
        </p:nvSpPr>
        <p:spPr>
          <a:xfrm>
            <a:off x="9220757" y="4860098"/>
            <a:ext cx="2458495" cy="584495"/>
          </a:xfrm>
          <a:prstGeom prst="rect">
            <a:avLst/>
          </a:prstGeom>
          <a:noFill/>
        </p:spPr>
        <p:txBody>
          <a:bodyPr wrap="none" rtlCol="0">
            <a:spAutoFit/>
          </a:bodyPr>
          <a:lstStyle/>
          <a:p>
            <a:r>
              <a:rPr lang="en-US" sz="1799" dirty="0"/>
              <a:t>Building Microservices</a:t>
            </a:r>
          </a:p>
          <a:p>
            <a:r>
              <a:rPr lang="en-US" sz="1400" dirty="0"/>
              <a:t>Sam Newman</a:t>
            </a:r>
          </a:p>
        </p:txBody>
      </p:sp>
    </p:spTree>
    <p:extLst>
      <p:ext uri="{BB962C8B-B14F-4D97-AF65-F5344CB8AC3E}">
        <p14:creationId xmlns:p14="http://schemas.microsoft.com/office/powerpoint/2010/main" val="2297908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879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Microservice Architectures in the Cloud</a:t>
            </a:r>
          </a:p>
        </p:txBody>
      </p:sp>
      <p:sp>
        <p:nvSpPr>
          <p:cNvPr id="8" name="Text Placeholder 7"/>
          <p:cNvSpPr>
            <a:spLocks noGrp="1"/>
          </p:cNvSpPr>
          <p:nvPr>
            <p:ph sz="quarter" idx="10"/>
          </p:nvPr>
        </p:nvSpPr>
        <p:spPr/>
        <p:txBody>
          <a:bodyPr/>
          <a:lstStyle/>
          <a:p>
            <a:pPr fontAlgn="ctr"/>
            <a:r>
              <a:rPr lang="en-US" sz="2800" b="1" dirty="0"/>
              <a:t>Module 1: Cloud, Continuous Delivery and Microservices</a:t>
            </a:r>
          </a:p>
          <a:p>
            <a:pPr fontAlgn="ctr"/>
            <a:r>
              <a:rPr lang="en-US" sz="2800" dirty="0"/>
              <a:t>Module 2: Docker - Containers and Microservices </a:t>
            </a:r>
          </a:p>
          <a:p>
            <a:pPr fontAlgn="ctr"/>
            <a:r>
              <a:rPr lang="en-US" sz="2800" dirty="0"/>
              <a:t>Module 3: </a:t>
            </a:r>
            <a:r>
              <a:rPr lang="en-US" sz="2800" dirty="0" smtClean="0"/>
              <a:t>Microservice </a:t>
            </a:r>
            <a:r>
              <a:rPr lang="en-US" sz="2800" dirty="0"/>
              <a:t>Architecture for .NET</a:t>
            </a:r>
          </a:p>
          <a:p>
            <a:pPr fontAlgn="ctr"/>
            <a:r>
              <a:rPr lang="en-US" sz="2800" dirty="0" smtClean="0"/>
              <a:t>Module </a:t>
            </a:r>
            <a:r>
              <a:rPr lang="en-US" sz="2800" dirty="0"/>
              <a:t>4: Microservices and Internet of Things – Pharma Trial Demo</a:t>
            </a:r>
          </a:p>
        </p:txBody>
      </p:sp>
    </p:spTree>
    <p:extLst>
      <p:ext uri="{BB962C8B-B14F-4D97-AF65-F5344CB8AC3E}">
        <p14:creationId xmlns:p14="http://schemas.microsoft.com/office/powerpoint/2010/main" val="3853447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77740" y="1428439"/>
            <a:ext cx="11522249" cy="5289010"/>
          </a:xfrm>
        </p:spPr>
        <p:txBody>
          <a:bodyPr/>
          <a:lstStyle/>
          <a:p>
            <a:r>
              <a:rPr lang="en-US" dirty="0" smtClean="0"/>
              <a:t>Microsoft Virtual Academy</a:t>
            </a:r>
          </a:p>
          <a:p>
            <a:pPr lvl="1"/>
            <a:r>
              <a:rPr lang="en-US" dirty="0" smtClean="0"/>
              <a:t>Free online learning tailored for IT Pros and Developers </a:t>
            </a:r>
          </a:p>
          <a:p>
            <a:pPr lvl="1"/>
            <a:r>
              <a:rPr lang="en-US" dirty="0"/>
              <a:t>Over 3</a:t>
            </a:r>
            <a:r>
              <a:rPr lang="en-US" dirty="0" smtClean="0"/>
              <a:t>M registered users</a:t>
            </a:r>
          </a:p>
          <a:p>
            <a:pPr lvl="1"/>
            <a:r>
              <a:rPr lang="en-US" dirty="0" smtClean="0"/>
              <a:t>Up-to-date, relevant training on variety of Microsoft products</a:t>
            </a:r>
          </a:p>
          <a:p>
            <a:r>
              <a:rPr lang="en-US" dirty="0" smtClean="0"/>
              <a:t>“Earn while you learn!” </a:t>
            </a:r>
          </a:p>
          <a:p>
            <a:pPr lvl="1"/>
            <a:r>
              <a:rPr lang="en-US" dirty="0" smtClean="0"/>
              <a:t>Get 50 MVA Points for this event!</a:t>
            </a:r>
          </a:p>
          <a:p>
            <a:pPr lvl="1"/>
            <a:r>
              <a:rPr lang="en-US" dirty="0" smtClean="0"/>
              <a:t>Visit </a:t>
            </a:r>
            <a:r>
              <a:rPr lang="en-US" dirty="0" smtClean="0">
                <a:hlinkClick r:id="rId2"/>
              </a:rPr>
              <a:t>http://aka.ms/MVA-Voucher</a:t>
            </a:r>
            <a:r>
              <a:rPr lang="en-US" dirty="0" smtClean="0"/>
              <a:t> </a:t>
            </a:r>
          </a:p>
          <a:p>
            <a:pPr lvl="1"/>
            <a:r>
              <a:rPr lang="en-US" dirty="0" smtClean="0"/>
              <a:t>Enter this code: </a:t>
            </a:r>
            <a:r>
              <a:rPr lang="en-US" dirty="0" err="1"/>
              <a:t>ExploreMicroDocker</a:t>
            </a:r>
            <a:r>
              <a:rPr lang="en-US" b="1" dirty="0" smtClean="0"/>
              <a:t> </a:t>
            </a:r>
            <a:r>
              <a:rPr lang="en-US" dirty="0" smtClean="0"/>
              <a:t>(expires 6/8/2015)</a:t>
            </a:r>
            <a:endParaRPr lang="en-US" dirty="0"/>
          </a:p>
        </p:txBody>
      </p:sp>
      <p:pic>
        <p:nvPicPr>
          <p:cNvPr id="5" name="Picture 4"/>
          <p:cNvPicPr>
            <a:picLocks noChangeAspect="1"/>
          </p:cNvPicPr>
          <p:nvPr/>
        </p:nvPicPr>
        <p:blipFill>
          <a:blip r:embed="rId3"/>
          <a:stretch>
            <a:fillRect/>
          </a:stretch>
        </p:blipFill>
        <p:spPr>
          <a:xfrm>
            <a:off x="99437" y="77550"/>
            <a:ext cx="937740" cy="990201"/>
          </a:xfrm>
          <a:prstGeom prst="rect">
            <a:avLst/>
          </a:prstGeom>
        </p:spPr>
      </p:pic>
      <p:sp>
        <p:nvSpPr>
          <p:cNvPr id="3" name="Title 2"/>
          <p:cNvSpPr>
            <a:spLocks noGrp="1"/>
          </p:cNvSpPr>
          <p:nvPr>
            <p:ph type="title"/>
          </p:nvPr>
        </p:nvSpPr>
        <p:spPr/>
        <p:txBody>
          <a:bodyPr/>
          <a:lstStyle/>
          <a:p>
            <a:r>
              <a:rPr lang="en-US" dirty="0" smtClean="0"/>
              <a:t>     Join the MVA Community!</a:t>
            </a:r>
            <a:endParaRPr lang="en-US" dirty="0"/>
          </a:p>
        </p:txBody>
      </p:sp>
    </p:spTree>
    <p:extLst>
      <p:ext uri="{BB962C8B-B14F-4D97-AF65-F5344CB8AC3E}">
        <p14:creationId xmlns:p14="http://schemas.microsoft.com/office/powerpoint/2010/main" val="3066287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Cloud, Continuous Delivery and Microservices</a:t>
            </a:r>
          </a:p>
        </p:txBody>
      </p:sp>
      <p:sp>
        <p:nvSpPr>
          <p:cNvPr id="9" name="Subtitle 4"/>
          <p:cNvSpPr>
            <a:spLocks noGrp="1"/>
          </p:cNvSpPr>
          <p:nvPr>
            <p:ph type="subTitle" idx="1"/>
          </p:nvPr>
        </p:nvSpPr>
        <p:spPr/>
        <p:txBody>
          <a:bodyPr/>
          <a:lstStyle/>
          <a:p>
            <a:pPr lvl="0"/>
            <a:r>
              <a:rPr lang="en-US" dirty="0" smtClean="0"/>
              <a:t>Module One</a:t>
            </a:r>
            <a:endParaRPr lang="en-US" dirty="0"/>
          </a:p>
        </p:txBody>
      </p:sp>
    </p:spTree>
    <p:extLst>
      <p:ext uri="{BB962C8B-B14F-4D97-AF65-F5344CB8AC3E}">
        <p14:creationId xmlns:p14="http://schemas.microsoft.com/office/powerpoint/2010/main" val="3802683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5" name="Content Placeholder 4"/>
          <p:cNvSpPr>
            <a:spLocks noGrp="1"/>
          </p:cNvSpPr>
          <p:nvPr>
            <p:ph sz="quarter" idx="10"/>
          </p:nvPr>
        </p:nvSpPr>
        <p:spPr/>
        <p:txBody>
          <a:bodyPr/>
          <a:lstStyle/>
          <a:p>
            <a:r>
              <a:rPr lang="en-US" dirty="0" smtClean="0"/>
              <a:t>Evolution of Software Architecture</a:t>
            </a:r>
          </a:p>
          <a:p>
            <a:r>
              <a:rPr lang="en-US" dirty="0" smtClean="0"/>
              <a:t>What is a Microservice</a:t>
            </a:r>
          </a:p>
          <a:p>
            <a:r>
              <a:rPr lang="en-US" dirty="0" smtClean="0"/>
              <a:t>Microservice Logical Architecture</a:t>
            </a:r>
          </a:p>
          <a:p>
            <a:r>
              <a:rPr lang="en-US" dirty="0" smtClean="0"/>
              <a:t>Microservice Deployment Scenarios</a:t>
            </a:r>
            <a:endParaRPr lang="en-US" dirty="0"/>
          </a:p>
        </p:txBody>
      </p:sp>
    </p:spTree>
    <p:extLst>
      <p:ext uri="{BB962C8B-B14F-4D97-AF65-F5344CB8AC3E}">
        <p14:creationId xmlns:p14="http://schemas.microsoft.com/office/powerpoint/2010/main" val="2870009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a:t>Evolution of Software </a:t>
            </a:r>
            <a:r>
              <a:rPr lang="en-US" dirty="0" smtClean="0"/>
              <a:t>Architecture</a:t>
            </a:r>
            <a:endParaRPr lang="en-US" dirty="0"/>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428990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120936" y="2492587"/>
            <a:ext cx="3656648" cy="1076937"/>
          </a:xfrm>
          <a:prstGeom prst="rect">
            <a:avLst/>
          </a:prstGeom>
          <a:noFill/>
        </p:spPr>
        <p:txBody>
          <a:bodyPr wrap="square" rtlCol="0">
            <a:spAutoFit/>
          </a:bodyPr>
          <a:lstStyle/>
          <a:p>
            <a:pPr algn="ctr"/>
            <a:r>
              <a:rPr lang="en-US" sz="3199" dirty="0">
                <a:latin typeface="Segoe UI Light" panose="020B0502040204020203" pitchFamily="34" charset="0"/>
                <a:cs typeface="Segoe UI Light" panose="020B0502040204020203" pitchFamily="34" charset="0"/>
              </a:rPr>
              <a:t>SaaS</a:t>
            </a:r>
          </a:p>
          <a:p>
            <a:pPr algn="ctr"/>
            <a:r>
              <a:rPr lang="en-US" sz="3199" dirty="0">
                <a:latin typeface="Segoe UI Light" panose="020B0502040204020203" pitchFamily="34" charset="0"/>
                <a:cs typeface="Segoe UI Light" panose="020B0502040204020203" pitchFamily="34" charset="0"/>
              </a:rPr>
              <a:t>Continuous Delivery</a:t>
            </a:r>
          </a:p>
        </p:txBody>
      </p:sp>
      <p:sp>
        <p:nvSpPr>
          <p:cNvPr id="7" name="TextBox 6"/>
          <p:cNvSpPr txBox="1"/>
          <p:nvPr/>
        </p:nvSpPr>
        <p:spPr>
          <a:xfrm>
            <a:off x="7765033" y="2738744"/>
            <a:ext cx="2953425" cy="584623"/>
          </a:xfrm>
          <a:prstGeom prst="rect">
            <a:avLst/>
          </a:prstGeom>
          <a:noFill/>
        </p:spPr>
        <p:txBody>
          <a:bodyPr wrap="square" rtlCol="0">
            <a:spAutoFit/>
          </a:bodyPr>
          <a:lstStyle/>
          <a:p>
            <a:pPr algn="r"/>
            <a:r>
              <a:rPr lang="en-US" sz="3199" dirty="0">
                <a:latin typeface="Segoe UI Light" panose="020B0502040204020203" pitchFamily="34" charset="0"/>
                <a:cs typeface="Segoe UI Light" panose="020B0502040204020203" pitchFamily="34" charset="0"/>
              </a:rPr>
              <a:t>Cloud Platforms</a:t>
            </a:r>
          </a:p>
        </p:txBody>
      </p:sp>
      <p:sp>
        <p:nvSpPr>
          <p:cNvPr id="8" name="TextBox 7"/>
          <p:cNvSpPr txBox="1"/>
          <p:nvPr/>
        </p:nvSpPr>
        <p:spPr>
          <a:xfrm>
            <a:off x="3562554" y="4339286"/>
            <a:ext cx="5639242" cy="1200016"/>
          </a:xfrm>
          <a:prstGeom prst="rect">
            <a:avLst/>
          </a:prstGeom>
          <a:noFill/>
        </p:spPr>
        <p:txBody>
          <a:bodyPr wrap="none" rtlCol="0">
            <a:spAutoFit/>
          </a:bodyPr>
          <a:lstStyle/>
          <a:p>
            <a:r>
              <a:rPr lang="en-US" sz="7198" dirty="0">
                <a:latin typeface="Segoe UI Light" panose="020B0502040204020203" pitchFamily="34" charset="0"/>
                <a:cs typeface="Segoe UI Light" panose="020B0502040204020203" pitchFamily="34" charset="0"/>
              </a:rPr>
              <a:t>Microservices </a:t>
            </a:r>
            <a:endParaRPr lang="en-US" sz="4799" dirty="0">
              <a:latin typeface="Segoe UI Light" panose="020B0502040204020203" pitchFamily="34" charset="0"/>
              <a:cs typeface="Segoe UI Light" panose="020B0502040204020203" pitchFamily="34" charset="0"/>
            </a:endParaRPr>
          </a:p>
        </p:txBody>
      </p:sp>
      <p:cxnSp>
        <p:nvCxnSpPr>
          <p:cNvPr id="10" name="Straight Connector 9"/>
          <p:cNvCxnSpPr>
            <a:stCxn id="6" idx="3"/>
            <a:endCxn id="7" idx="1"/>
          </p:cNvCxnSpPr>
          <p:nvPr/>
        </p:nvCxnSpPr>
        <p:spPr>
          <a:xfrm>
            <a:off x="4777584" y="3031056"/>
            <a:ext cx="2987449" cy="0"/>
          </a:xfrm>
          <a:prstGeom prst="line">
            <a:avLst/>
          </a:prstGeom>
          <a:ln>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
        <p:nvSpPr>
          <p:cNvPr id="12" name="TextBox 11"/>
          <p:cNvSpPr txBox="1"/>
          <p:nvPr/>
        </p:nvSpPr>
        <p:spPr>
          <a:xfrm>
            <a:off x="3368545" y="1063013"/>
            <a:ext cx="5774051" cy="584623"/>
          </a:xfrm>
          <a:prstGeom prst="rect">
            <a:avLst/>
          </a:prstGeom>
          <a:noFill/>
        </p:spPr>
        <p:txBody>
          <a:bodyPr wrap="none" rtlCol="0">
            <a:spAutoFit/>
          </a:bodyPr>
          <a:lstStyle/>
          <a:p>
            <a:r>
              <a:rPr lang="en-US" sz="3199" dirty="0">
                <a:latin typeface="Segoe UI Light" panose="020B0502040204020203" pitchFamily="34" charset="0"/>
                <a:cs typeface="Segoe UI Light" panose="020B0502040204020203" pitchFamily="34" charset="0"/>
              </a:rPr>
              <a:t>Rethink Application Architecture </a:t>
            </a:r>
          </a:p>
        </p:txBody>
      </p:sp>
    </p:spTree>
    <p:extLst>
      <p:ext uri="{BB962C8B-B14F-4D97-AF65-F5344CB8AC3E}">
        <p14:creationId xmlns:p14="http://schemas.microsoft.com/office/powerpoint/2010/main" val="400667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12" grpId="0"/>
    </p:bldLst>
  </p:timing>
</p:sld>
</file>

<file path=ppt/theme/theme1.xml><?xml version="1.0" encoding="utf-8"?>
<a:theme xmlns:a="http://schemas.openxmlformats.org/drawingml/2006/main" name="1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3F66C900B54BB438F493042C6F60507" ma:contentTypeVersion="" ma:contentTypeDescription="Create a new document." ma:contentTypeScope="" ma:versionID="cc4dc737800335030e44eaf4b1af878d">
  <xsd:schema xmlns:xsd="http://www.w3.org/2001/XMLSchema" xmlns:xs="http://www.w3.org/2001/XMLSchema" xmlns:p="http://schemas.microsoft.com/office/2006/metadata/properties" xmlns:ns2="9C715566-535A-4C11-9F1A-BDF506B2489B" xmlns:ns3="27aa9422-7f1f-4c84-9cdf-302b1a67e513" targetNamespace="http://schemas.microsoft.com/office/2006/metadata/properties" ma:root="true" ma:fieldsID="6d2965ab83d9ec4d86064509c697f7cc" ns2:_="" ns3:_="">
    <xsd:import namespace="9C715566-535A-4C11-9F1A-BDF506B2489B"/>
    <xsd:import namespace="27aa9422-7f1f-4c84-9cdf-302b1a67e513"/>
    <xsd:element name="properties">
      <xsd:complexType>
        <xsd:sequence>
          <xsd:element name="documentManagement">
            <xsd:complexType>
              <xsd:all>
                <xsd:element ref="ns2:Content_x0020_Type"/>
                <xsd:element ref="ns2:Module" minOccurs="0"/>
                <xsd:element ref="ns2:Statu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C715566-535A-4C11-9F1A-BDF506B2489B" elementFormDefault="qualified">
    <xsd:import namespace="http://schemas.microsoft.com/office/2006/documentManagement/types"/>
    <xsd:import namespace="http://schemas.microsoft.com/office/infopath/2007/PartnerControls"/>
    <xsd:element name="Content_x0020_Type" ma:index="8" ma:displayName="Content Type" ma:format="Dropdown" ma:internalName="Content_x0020_Type">
      <xsd:simpleType>
        <xsd:restriction base="dms:Choice">
          <xsd:enumeration value="Assessment"/>
          <xsd:enumeration value="Assessment Policheck"/>
          <xsd:enumeration value="Break Slides"/>
          <xsd:enumeration value="CC File"/>
          <xsd:enumeration value="CC Policheck"/>
          <xsd:enumeration value="Instructor Image"/>
          <xsd:enumeration value="Outline/Meeting Recordings"/>
          <xsd:enumeration value="Slide Presentation"/>
          <xsd:enumeration value="Slide Presentation Policheck"/>
          <xsd:enumeration value="SME Recruitment"/>
        </xsd:restriction>
      </xsd:simpleType>
    </xsd:element>
    <xsd:element name="Module" ma:index="9" nillable="true" ma:displayName="Module" ma:decimals="0" ma:internalName="Module" ma:percentage="FALSE">
      <xsd:simpleType>
        <xsd:restriction base="dms:Number">
          <xsd:maxInclusive value="40"/>
          <xsd:minInclusive value="1"/>
        </xsd:restriction>
      </xsd:simpleType>
    </xsd:element>
    <xsd:element name="Status" ma:index="10" nillable="true" ma:displayName="Status" ma:default="Draft" ma:format="Dropdown" ma:internalName="Status">
      <xsd:simpleType>
        <xsd:restriction base="dms:Choice">
          <xsd:enumeration value="Draft"/>
          <xsd:enumeration value="Final"/>
        </xsd:restriction>
      </xsd:simpleType>
    </xsd:element>
  </xsd:schema>
  <xsd:schema xmlns:xsd="http://www.w3.org/2001/XMLSchema" xmlns:xs="http://www.w3.org/2001/XMLSchema" xmlns:dms="http://schemas.microsoft.com/office/2006/documentManagement/types" xmlns:pc="http://schemas.microsoft.com/office/infopath/2007/PartnerControls" targetNamespace="27aa9422-7f1f-4c84-9cdf-302b1a67e513" elementFormDefault="qualified">
    <xsd:import namespace="http://schemas.microsoft.com/office/2006/documentManagement/types"/>
    <xsd:import namespace="http://schemas.microsoft.com/office/infopath/2007/PartnerControls"/>
    <xsd:element name="SharedWithUsers" ma:index="11"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9C715566-535A-4C11-9F1A-BDF506B2489B">Final</Status>
    <Content_x0020_Type xmlns="9C715566-535A-4C11-9F1A-BDF506B2489B">Slide Presentation</Content_x0020_Type>
    <Module xmlns="9C715566-535A-4C11-9F1A-BDF506B2489B" xsi:nil="true"/>
  </documentManagement>
</p:properties>
</file>

<file path=customXml/itemProps1.xml><?xml version="1.0" encoding="utf-8"?>
<ds:datastoreItem xmlns:ds="http://schemas.openxmlformats.org/officeDocument/2006/customXml" ds:itemID="{F9344884-1527-4847-91C7-3B30D00B6A81}"/>
</file>

<file path=customXml/itemProps2.xml><?xml version="1.0" encoding="utf-8"?>
<ds:datastoreItem xmlns:ds="http://schemas.openxmlformats.org/officeDocument/2006/customXml" ds:itemID="{1AF4A89C-935E-47D2-94E1-0E60C52EE5A6}"/>
</file>

<file path=customXml/itemProps3.xml><?xml version="1.0" encoding="utf-8"?>
<ds:datastoreItem xmlns:ds="http://schemas.openxmlformats.org/officeDocument/2006/customXml" ds:itemID="{5A5C44DC-2A79-40E9-B9ED-99C57053B794}"/>
</file>

<file path=docProps/app.xml><?xml version="1.0" encoding="utf-8"?>
<Properties xmlns="http://schemas.openxmlformats.org/officeDocument/2006/extended-properties" xmlns:vt="http://schemas.openxmlformats.org/officeDocument/2006/docPropsVTypes">
  <Template>Windows 8 Presentation</Template>
  <TotalTime>0</TotalTime>
  <Words>1129</Words>
  <Application>Microsoft Office PowerPoint</Application>
  <PresentationFormat>Custom</PresentationFormat>
  <Paragraphs>276</Paragraphs>
  <Slides>32</Slides>
  <Notes>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32</vt:i4>
      </vt:variant>
    </vt:vector>
  </HeadingPairs>
  <TitlesOfParts>
    <vt:vector size="40" baseType="lpstr">
      <vt:lpstr>Arial</vt:lpstr>
      <vt:lpstr>Calibri</vt:lpstr>
      <vt:lpstr>Consolas</vt:lpstr>
      <vt:lpstr>Courier New</vt:lpstr>
      <vt:lpstr>Segoe UI</vt:lpstr>
      <vt:lpstr>Segoe UI Light</vt:lpstr>
      <vt:lpstr>1_Metro Presentation</vt:lpstr>
      <vt:lpstr>1_Office Theme</vt:lpstr>
      <vt:lpstr>Microservice Architecture &amp; Azure</vt:lpstr>
      <vt:lpstr>Meet Kris Lankford | ‏@KrisLankford   </vt:lpstr>
      <vt:lpstr>Meet Bob Familiar | @bobfamiliar</vt:lpstr>
      <vt:lpstr>Microservice Architectures in the Cloud</vt:lpstr>
      <vt:lpstr>     Join the MVA Community!</vt:lpstr>
      <vt:lpstr>PowerPoint Presentation</vt:lpstr>
      <vt:lpstr>Agenda</vt:lpstr>
      <vt:lpstr>PowerPoint Presentation</vt:lpstr>
      <vt:lpstr>PowerPoint Presentation</vt:lpstr>
      <vt:lpstr>The Evolution of Architecture How did we get here?</vt:lpstr>
      <vt:lpstr>Evolution</vt:lpstr>
      <vt:lpstr>Evolution</vt:lpstr>
      <vt:lpstr>PowerPoint Presentation</vt:lpstr>
      <vt:lpstr>What is a Microservice?</vt:lpstr>
      <vt:lpstr>Microservices are…</vt:lpstr>
      <vt:lpstr>Microservices are… (cont.)</vt:lpstr>
      <vt:lpstr>Benefits of a Microservices Approach</vt:lpstr>
      <vt:lpstr>Benefits of a Microservices Approach (cont.)</vt:lpstr>
      <vt:lpstr>Challenges with a Microservices Approach</vt:lpstr>
      <vt:lpstr>Domain Modeling – Existing System</vt:lpstr>
      <vt:lpstr>Domain Modeling – Green Field</vt:lpstr>
      <vt:lpstr>PowerPoint Presentation</vt:lpstr>
      <vt:lpstr>Microservice Logical Architecture</vt:lpstr>
      <vt:lpstr>Microservice Logical Architecture</vt:lpstr>
      <vt:lpstr>PowerPoint Presentation</vt:lpstr>
      <vt:lpstr>Any Client – Any Scale</vt:lpstr>
      <vt:lpstr>Deployment Governance VM’s</vt:lpstr>
      <vt:lpstr>Deployment Governance Web Hosting Plans &amp; Resource Groups (Azure)</vt:lpstr>
      <vt:lpstr>Deployment Governance Web Hosting Plans &amp; Resource Groups (Azure)</vt:lpstr>
      <vt:lpstr>Deployment Governance Docker</vt:lpstr>
      <vt:lpstr>Reading </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2015-05-05T04:21:38Z</dcterms:created>
  <dcterms:modified xsi:type="dcterms:W3CDTF">2015-05-05T04:22:11Z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0x01010063F66C900B54BB438F493042C6F60507</vt:lpwstr>
  </property>
</Properties>
</file>